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81" r:id="rId6"/>
    <p:sldId id="282" r:id="rId7"/>
    <p:sldId id="285" r:id="rId8"/>
    <p:sldId id="277" r:id="rId9"/>
    <p:sldId id="278" r:id="rId10"/>
    <p:sldId id="284" r:id="rId11"/>
    <p:sldId id="270" r:id="rId12"/>
    <p:sldId id="272" r:id="rId13"/>
    <p:sldId id="273" r:id="rId14"/>
    <p:sldId id="276" r:id="rId15"/>
    <p:sldId id="279" r:id="rId16"/>
    <p:sldId id="280" r:id="rId17"/>
    <p:sldId id="286" r:id="rId18"/>
    <p:sldId id="287" r:id="rId19"/>
    <p:sldId id="266" r:id="rId20"/>
    <p:sldId id="290" r:id="rId21"/>
    <p:sldId id="291" r:id="rId22"/>
    <p:sldId id="292" r:id="rId23"/>
    <p:sldId id="267" r:id="rId24"/>
    <p:sldId id="293" r:id="rId25"/>
    <p:sldId id="261" r:id="rId26"/>
    <p:sldId id="262" r:id="rId27"/>
    <p:sldId id="294" r:id="rId28"/>
    <p:sldId id="263" r:id="rId29"/>
    <p:sldId id="295" r:id="rId30"/>
    <p:sldId id="304" r:id="rId31"/>
    <p:sldId id="303" r:id="rId32"/>
    <p:sldId id="264" r:id="rId33"/>
    <p:sldId id="296" r:id="rId34"/>
    <p:sldId id="307" r:id="rId35"/>
    <p:sldId id="305" r:id="rId36"/>
    <p:sldId id="297" r:id="rId37"/>
    <p:sldId id="298" r:id="rId38"/>
    <p:sldId id="299" r:id="rId39"/>
    <p:sldId id="300" r:id="rId40"/>
    <p:sldId id="301" r:id="rId41"/>
    <p:sldId id="302"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88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85C85-3BD5-455A-A24F-2D80B05264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752B203-FB2A-455C-A2F6-7AB358BEE6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4B4ECCA-DF73-497F-9A07-1DFFF6141C82}"/>
              </a:ext>
            </a:extLst>
          </p:cNvPr>
          <p:cNvSpPr>
            <a:spLocks noGrp="1"/>
          </p:cNvSpPr>
          <p:nvPr>
            <p:ph type="dt" sz="half" idx="10"/>
          </p:nvPr>
        </p:nvSpPr>
        <p:spPr/>
        <p:txBody>
          <a:bodyPr/>
          <a:lstStyle/>
          <a:p>
            <a:fld id="{A60C5E67-B61F-46D2-9130-575632E3EA1B}" type="datetimeFigureOut">
              <a:rPr lang="en-IN" smtClean="0"/>
              <a:t>30-08-2021</a:t>
            </a:fld>
            <a:endParaRPr lang="en-IN"/>
          </a:p>
        </p:txBody>
      </p:sp>
      <p:sp>
        <p:nvSpPr>
          <p:cNvPr id="5" name="Footer Placeholder 4">
            <a:extLst>
              <a:ext uri="{FF2B5EF4-FFF2-40B4-BE49-F238E27FC236}">
                <a16:creationId xmlns:a16="http://schemas.microsoft.com/office/drawing/2014/main" id="{6B5AF822-FE1D-441B-8B79-040F17CBC60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6496C34-AE91-4F16-B33F-3E962D14F468}"/>
              </a:ext>
            </a:extLst>
          </p:cNvPr>
          <p:cNvSpPr>
            <a:spLocks noGrp="1"/>
          </p:cNvSpPr>
          <p:nvPr>
            <p:ph type="sldNum" sz="quarter" idx="12"/>
          </p:nvPr>
        </p:nvSpPr>
        <p:spPr/>
        <p:txBody>
          <a:bodyPr/>
          <a:lstStyle/>
          <a:p>
            <a:fld id="{CD7A8B3C-2BB1-43B4-9D78-39ABA8A9CC41}" type="slidenum">
              <a:rPr lang="en-IN" smtClean="0"/>
              <a:t>‹#›</a:t>
            </a:fld>
            <a:endParaRPr lang="en-IN"/>
          </a:p>
        </p:txBody>
      </p:sp>
    </p:spTree>
    <p:extLst>
      <p:ext uri="{BB962C8B-B14F-4D97-AF65-F5344CB8AC3E}">
        <p14:creationId xmlns:p14="http://schemas.microsoft.com/office/powerpoint/2010/main" val="2981361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0DAEC-C137-4871-B4AE-4F642D15A8E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3C40C3C-4843-49DA-8F79-F215E80480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0D5AE35-6EDC-4CD7-B869-AEBECAAACB3C}"/>
              </a:ext>
            </a:extLst>
          </p:cNvPr>
          <p:cNvSpPr>
            <a:spLocks noGrp="1"/>
          </p:cNvSpPr>
          <p:nvPr>
            <p:ph type="dt" sz="half" idx="10"/>
          </p:nvPr>
        </p:nvSpPr>
        <p:spPr/>
        <p:txBody>
          <a:bodyPr/>
          <a:lstStyle/>
          <a:p>
            <a:fld id="{A60C5E67-B61F-46D2-9130-575632E3EA1B}" type="datetimeFigureOut">
              <a:rPr lang="en-IN" smtClean="0"/>
              <a:t>30-08-2021</a:t>
            </a:fld>
            <a:endParaRPr lang="en-IN"/>
          </a:p>
        </p:txBody>
      </p:sp>
      <p:sp>
        <p:nvSpPr>
          <p:cNvPr id="5" name="Footer Placeholder 4">
            <a:extLst>
              <a:ext uri="{FF2B5EF4-FFF2-40B4-BE49-F238E27FC236}">
                <a16:creationId xmlns:a16="http://schemas.microsoft.com/office/drawing/2014/main" id="{12C8C183-E9EB-453A-AECF-8A2D0B7BBA3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E0DC132-A714-46AD-8B0D-23350FDD89E0}"/>
              </a:ext>
            </a:extLst>
          </p:cNvPr>
          <p:cNvSpPr>
            <a:spLocks noGrp="1"/>
          </p:cNvSpPr>
          <p:nvPr>
            <p:ph type="sldNum" sz="quarter" idx="12"/>
          </p:nvPr>
        </p:nvSpPr>
        <p:spPr/>
        <p:txBody>
          <a:bodyPr/>
          <a:lstStyle/>
          <a:p>
            <a:fld id="{CD7A8B3C-2BB1-43B4-9D78-39ABA8A9CC41}" type="slidenum">
              <a:rPr lang="en-IN" smtClean="0"/>
              <a:t>‹#›</a:t>
            </a:fld>
            <a:endParaRPr lang="en-IN"/>
          </a:p>
        </p:txBody>
      </p:sp>
    </p:spTree>
    <p:extLst>
      <p:ext uri="{BB962C8B-B14F-4D97-AF65-F5344CB8AC3E}">
        <p14:creationId xmlns:p14="http://schemas.microsoft.com/office/powerpoint/2010/main" val="2628241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4F9A30-46C1-441E-ABCB-6EE543B3090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317B041-C78D-4762-8036-0A9DBD19B1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3E96DC2-E067-478A-84B6-9EED52816260}"/>
              </a:ext>
            </a:extLst>
          </p:cNvPr>
          <p:cNvSpPr>
            <a:spLocks noGrp="1"/>
          </p:cNvSpPr>
          <p:nvPr>
            <p:ph type="dt" sz="half" idx="10"/>
          </p:nvPr>
        </p:nvSpPr>
        <p:spPr/>
        <p:txBody>
          <a:bodyPr/>
          <a:lstStyle/>
          <a:p>
            <a:fld id="{A60C5E67-B61F-46D2-9130-575632E3EA1B}" type="datetimeFigureOut">
              <a:rPr lang="en-IN" smtClean="0"/>
              <a:t>30-08-2021</a:t>
            </a:fld>
            <a:endParaRPr lang="en-IN"/>
          </a:p>
        </p:txBody>
      </p:sp>
      <p:sp>
        <p:nvSpPr>
          <p:cNvPr id="5" name="Footer Placeholder 4">
            <a:extLst>
              <a:ext uri="{FF2B5EF4-FFF2-40B4-BE49-F238E27FC236}">
                <a16:creationId xmlns:a16="http://schemas.microsoft.com/office/drawing/2014/main" id="{5EE7C95E-4A79-4738-80E7-C7E0632382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B3BDFA1-0D5D-490F-B676-09BA8444122D}"/>
              </a:ext>
            </a:extLst>
          </p:cNvPr>
          <p:cNvSpPr>
            <a:spLocks noGrp="1"/>
          </p:cNvSpPr>
          <p:nvPr>
            <p:ph type="sldNum" sz="quarter" idx="12"/>
          </p:nvPr>
        </p:nvSpPr>
        <p:spPr/>
        <p:txBody>
          <a:bodyPr/>
          <a:lstStyle/>
          <a:p>
            <a:fld id="{CD7A8B3C-2BB1-43B4-9D78-39ABA8A9CC41}" type="slidenum">
              <a:rPr lang="en-IN" smtClean="0"/>
              <a:t>‹#›</a:t>
            </a:fld>
            <a:endParaRPr lang="en-IN"/>
          </a:p>
        </p:txBody>
      </p:sp>
    </p:spTree>
    <p:extLst>
      <p:ext uri="{BB962C8B-B14F-4D97-AF65-F5344CB8AC3E}">
        <p14:creationId xmlns:p14="http://schemas.microsoft.com/office/powerpoint/2010/main" val="1336394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7E0A6-4FBE-4A8A-8E4F-3AAC1E1430C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3BA75B9-C5D4-43D4-94B6-70593EADF7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D3BAFC-1DCE-4D99-9002-D7A4CB76BF23}"/>
              </a:ext>
            </a:extLst>
          </p:cNvPr>
          <p:cNvSpPr>
            <a:spLocks noGrp="1"/>
          </p:cNvSpPr>
          <p:nvPr>
            <p:ph type="dt" sz="half" idx="10"/>
          </p:nvPr>
        </p:nvSpPr>
        <p:spPr/>
        <p:txBody>
          <a:bodyPr/>
          <a:lstStyle/>
          <a:p>
            <a:fld id="{A60C5E67-B61F-46D2-9130-575632E3EA1B}" type="datetimeFigureOut">
              <a:rPr lang="en-IN" smtClean="0"/>
              <a:t>30-08-2021</a:t>
            </a:fld>
            <a:endParaRPr lang="en-IN"/>
          </a:p>
        </p:txBody>
      </p:sp>
      <p:sp>
        <p:nvSpPr>
          <p:cNvPr id="5" name="Footer Placeholder 4">
            <a:extLst>
              <a:ext uri="{FF2B5EF4-FFF2-40B4-BE49-F238E27FC236}">
                <a16:creationId xmlns:a16="http://schemas.microsoft.com/office/drawing/2014/main" id="{2E3051AA-A775-4EF0-8907-7AE5271CBAF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7C992B4-9AAD-4B65-92C9-5DA9C7CDC964}"/>
              </a:ext>
            </a:extLst>
          </p:cNvPr>
          <p:cNvSpPr>
            <a:spLocks noGrp="1"/>
          </p:cNvSpPr>
          <p:nvPr>
            <p:ph type="sldNum" sz="quarter" idx="12"/>
          </p:nvPr>
        </p:nvSpPr>
        <p:spPr/>
        <p:txBody>
          <a:bodyPr/>
          <a:lstStyle/>
          <a:p>
            <a:fld id="{CD7A8B3C-2BB1-43B4-9D78-39ABA8A9CC41}" type="slidenum">
              <a:rPr lang="en-IN" smtClean="0"/>
              <a:t>‹#›</a:t>
            </a:fld>
            <a:endParaRPr lang="en-IN"/>
          </a:p>
        </p:txBody>
      </p:sp>
    </p:spTree>
    <p:extLst>
      <p:ext uri="{BB962C8B-B14F-4D97-AF65-F5344CB8AC3E}">
        <p14:creationId xmlns:p14="http://schemas.microsoft.com/office/powerpoint/2010/main" val="2857533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0392E-306E-4DE6-A0C4-10B3740C65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43D6933-1734-44CE-8244-792F6E9D20F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042588-B0FB-4E4A-87E9-5ECB422D69D7}"/>
              </a:ext>
            </a:extLst>
          </p:cNvPr>
          <p:cNvSpPr>
            <a:spLocks noGrp="1"/>
          </p:cNvSpPr>
          <p:nvPr>
            <p:ph type="dt" sz="half" idx="10"/>
          </p:nvPr>
        </p:nvSpPr>
        <p:spPr/>
        <p:txBody>
          <a:bodyPr/>
          <a:lstStyle/>
          <a:p>
            <a:fld id="{A60C5E67-B61F-46D2-9130-575632E3EA1B}" type="datetimeFigureOut">
              <a:rPr lang="en-IN" smtClean="0"/>
              <a:t>30-08-2021</a:t>
            </a:fld>
            <a:endParaRPr lang="en-IN"/>
          </a:p>
        </p:txBody>
      </p:sp>
      <p:sp>
        <p:nvSpPr>
          <p:cNvPr id="5" name="Footer Placeholder 4">
            <a:extLst>
              <a:ext uri="{FF2B5EF4-FFF2-40B4-BE49-F238E27FC236}">
                <a16:creationId xmlns:a16="http://schemas.microsoft.com/office/drawing/2014/main" id="{E30B5579-20A6-47B0-9819-FC2A9EC54B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6E9F1BF-6FCA-42E4-8185-DC5C6FE8C62A}"/>
              </a:ext>
            </a:extLst>
          </p:cNvPr>
          <p:cNvSpPr>
            <a:spLocks noGrp="1"/>
          </p:cNvSpPr>
          <p:nvPr>
            <p:ph type="sldNum" sz="quarter" idx="12"/>
          </p:nvPr>
        </p:nvSpPr>
        <p:spPr/>
        <p:txBody>
          <a:bodyPr/>
          <a:lstStyle/>
          <a:p>
            <a:fld id="{CD7A8B3C-2BB1-43B4-9D78-39ABA8A9CC41}" type="slidenum">
              <a:rPr lang="en-IN" smtClean="0"/>
              <a:t>‹#›</a:t>
            </a:fld>
            <a:endParaRPr lang="en-IN"/>
          </a:p>
        </p:txBody>
      </p:sp>
    </p:spTree>
    <p:extLst>
      <p:ext uri="{BB962C8B-B14F-4D97-AF65-F5344CB8AC3E}">
        <p14:creationId xmlns:p14="http://schemas.microsoft.com/office/powerpoint/2010/main" val="24165146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7B6D-68EA-4B17-A5D7-A444D9F1DED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1E7ECBC-FDD9-4838-B6D0-02C17610F50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7732392-29DF-4024-8E91-DC4F421854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77451AB-D486-4876-86C1-5A1BB608ED6F}"/>
              </a:ext>
            </a:extLst>
          </p:cNvPr>
          <p:cNvSpPr>
            <a:spLocks noGrp="1"/>
          </p:cNvSpPr>
          <p:nvPr>
            <p:ph type="dt" sz="half" idx="10"/>
          </p:nvPr>
        </p:nvSpPr>
        <p:spPr/>
        <p:txBody>
          <a:bodyPr/>
          <a:lstStyle/>
          <a:p>
            <a:fld id="{A60C5E67-B61F-46D2-9130-575632E3EA1B}" type="datetimeFigureOut">
              <a:rPr lang="en-IN" smtClean="0"/>
              <a:t>30-08-2021</a:t>
            </a:fld>
            <a:endParaRPr lang="en-IN"/>
          </a:p>
        </p:txBody>
      </p:sp>
      <p:sp>
        <p:nvSpPr>
          <p:cNvPr id="6" name="Footer Placeholder 5">
            <a:extLst>
              <a:ext uri="{FF2B5EF4-FFF2-40B4-BE49-F238E27FC236}">
                <a16:creationId xmlns:a16="http://schemas.microsoft.com/office/drawing/2014/main" id="{0BCFB49F-FDF7-48C6-9F5E-25A6663FA30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1DC3AB8-8CC6-49A5-AD29-6B9A8FB8B5B6}"/>
              </a:ext>
            </a:extLst>
          </p:cNvPr>
          <p:cNvSpPr>
            <a:spLocks noGrp="1"/>
          </p:cNvSpPr>
          <p:nvPr>
            <p:ph type="sldNum" sz="quarter" idx="12"/>
          </p:nvPr>
        </p:nvSpPr>
        <p:spPr/>
        <p:txBody>
          <a:bodyPr/>
          <a:lstStyle/>
          <a:p>
            <a:fld id="{CD7A8B3C-2BB1-43B4-9D78-39ABA8A9CC41}" type="slidenum">
              <a:rPr lang="en-IN" smtClean="0"/>
              <a:t>‹#›</a:t>
            </a:fld>
            <a:endParaRPr lang="en-IN"/>
          </a:p>
        </p:txBody>
      </p:sp>
    </p:spTree>
    <p:extLst>
      <p:ext uri="{BB962C8B-B14F-4D97-AF65-F5344CB8AC3E}">
        <p14:creationId xmlns:p14="http://schemas.microsoft.com/office/powerpoint/2010/main" val="3158071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0E5E6-D0E1-456C-83A1-CD7AFEECDCF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21FD584-18C6-4E6E-9C4C-45D970BF61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DDEDCD-B853-44CE-83E0-7A6EF3EECDA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8D19468-E535-4A96-8735-5CD9887D40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FF19B0A-D6CA-4A3E-912C-FD9DA45E967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4467407-0679-4138-B1E5-28C3277FDF28}"/>
              </a:ext>
            </a:extLst>
          </p:cNvPr>
          <p:cNvSpPr>
            <a:spLocks noGrp="1"/>
          </p:cNvSpPr>
          <p:nvPr>
            <p:ph type="dt" sz="half" idx="10"/>
          </p:nvPr>
        </p:nvSpPr>
        <p:spPr/>
        <p:txBody>
          <a:bodyPr/>
          <a:lstStyle/>
          <a:p>
            <a:fld id="{A60C5E67-B61F-46D2-9130-575632E3EA1B}" type="datetimeFigureOut">
              <a:rPr lang="en-IN" smtClean="0"/>
              <a:t>30-08-2021</a:t>
            </a:fld>
            <a:endParaRPr lang="en-IN"/>
          </a:p>
        </p:txBody>
      </p:sp>
      <p:sp>
        <p:nvSpPr>
          <p:cNvPr id="8" name="Footer Placeholder 7">
            <a:extLst>
              <a:ext uri="{FF2B5EF4-FFF2-40B4-BE49-F238E27FC236}">
                <a16:creationId xmlns:a16="http://schemas.microsoft.com/office/drawing/2014/main" id="{9819D580-209A-4F75-9756-8D0DB7CF255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772F460-5908-4425-ADE3-E00909A305FF}"/>
              </a:ext>
            </a:extLst>
          </p:cNvPr>
          <p:cNvSpPr>
            <a:spLocks noGrp="1"/>
          </p:cNvSpPr>
          <p:nvPr>
            <p:ph type="sldNum" sz="quarter" idx="12"/>
          </p:nvPr>
        </p:nvSpPr>
        <p:spPr/>
        <p:txBody>
          <a:bodyPr/>
          <a:lstStyle/>
          <a:p>
            <a:fld id="{CD7A8B3C-2BB1-43B4-9D78-39ABA8A9CC41}" type="slidenum">
              <a:rPr lang="en-IN" smtClean="0"/>
              <a:t>‹#›</a:t>
            </a:fld>
            <a:endParaRPr lang="en-IN"/>
          </a:p>
        </p:txBody>
      </p:sp>
    </p:spTree>
    <p:extLst>
      <p:ext uri="{BB962C8B-B14F-4D97-AF65-F5344CB8AC3E}">
        <p14:creationId xmlns:p14="http://schemas.microsoft.com/office/powerpoint/2010/main" val="1942577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66AB7-94A5-43CA-B79F-0BFE3960F88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B408D6D-576C-469F-B6D1-4FECD1C0364D}"/>
              </a:ext>
            </a:extLst>
          </p:cNvPr>
          <p:cNvSpPr>
            <a:spLocks noGrp="1"/>
          </p:cNvSpPr>
          <p:nvPr>
            <p:ph type="dt" sz="half" idx="10"/>
          </p:nvPr>
        </p:nvSpPr>
        <p:spPr/>
        <p:txBody>
          <a:bodyPr/>
          <a:lstStyle/>
          <a:p>
            <a:fld id="{A60C5E67-B61F-46D2-9130-575632E3EA1B}" type="datetimeFigureOut">
              <a:rPr lang="en-IN" smtClean="0"/>
              <a:t>30-08-2021</a:t>
            </a:fld>
            <a:endParaRPr lang="en-IN"/>
          </a:p>
        </p:txBody>
      </p:sp>
      <p:sp>
        <p:nvSpPr>
          <p:cNvPr id="4" name="Footer Placeholder 3">
            <a:extLst>
              <a:ext uri="{FF2B5EF4-FFF2-40B4-BE49-F238E27FC236}">
                <a16:creationId xmlns:a16="http://schemas.microsoft.com/office/drawing/2014/main" id="{3867730C-CC48-4A07-9FC0-15D86CF1BDC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1A7744A-03EA-40E7-B7A1-10846C8CFD71}"/>
              </a:ext>
            </a:extLst>
          </p:cNvPr>
          <p:cNvSpPr>
            <a:spLocks noGrp="1"/>
          </p:cNvSpPr>
          <p:nvPr>
            <p:ph type="sldNum" sz="quarter" idx="12"/>
          </p:nvPr>
        </p:nvSpPr>
        <p:spPr/>
        <p:txBody>
          <a:bodyPr/>
          <a:lstStyle/>
          <a:p>
            <a:fld id="{CD7A8B3C-2BB1-43B4-9D78-39ABA8A9CC41}" type="slidenum">
              <a:rPr lang="en-IN" smtClean="0"/>
              <a:t>‹#›</a:t>
            </a:fld>
            <a:endParaRPr lang="en-IN"/>
          </a:p>
        </p:txBody>
      </p:sp>
    </p:spTree>
    <p:extLst>
      <p:ext uri="{BB962C8B-B14F-4D97-AF65-F5344CB8AC3E}">
        <p14:creationId xmlns:p14="http://schemas.microsoft.com/office/powerpoint/2010/main" val="1342054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C33CF4-D1E9-4C4C-85B3-A9FDE6EF861D}"/>
              </a:ext>
            </a:extLst>
          </p:cNvPr>
          <p:cNvSpPr>
            <a:spLocks noGrp="1"/>
          </p:cNvSpPr>
          <p:nvPr>
            <p:ph type="dt" sz="half" idx="10"/>
          </p:nvPr>
        </p:nvSpPr>
        <p:spPr/>
        <p:txBody>
          <a:bodyPr/>
          <a:lstStyle/>
          <a:p>
            <a:fld id="{A60C5E67-B61F-46D2-9130-575632E3EA1B}" type="datetimeFigureOut">
              <a:rPr lang="en-IN" smtClean="0"/>
              <a:t>30-08-2021</a:t>
            </a:fld>
            <a:endParaRPr lang="en-IN"/>
          </a:p>
        </p:txBody>
      </p:sp>
      <p:sp>
        <p:nvSpPr>
          <p:cNvPr id="3" name="Footer Placeholder 2">
            <a:extLst>
              <a:ext uri="{FF2B5EF4-FFF2-40B4-BE49-F238E27FC236}">
                <a16:creationId xmlns:a16="http://schemas.microsoft.com/office/drawing/2014/main" id="{680D06ED-EF9E-4371-8655-DF67844B463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F480A57-1C8F-4819-B4AE-3CA893D2631F}"/>
              </a:ext>
            </a:extLst>
          </p:cNvPr>
          <p:cNvSpPr>
            <a:spLocks noGrp="1"/>
          </p:cNvSpPr>
          <p:nvPr>
            <p:ph type="sldNum" sz="quarter" idx="12"/>
          </p:nvPr>
        </p:nvSpPr>
        <p:spPr/>
        <p:txBody>
          <a:bodyPr/>
          <a:lstStyle/>
          <a:p>
            <a:fld id="{CD7A8B3C-2BB1-43B4-9D78-39ABA8A9CC41}" type="slidenum">
              <a:rPr lang="en-IN" smtClean="0"/>
              <a:t>‹#›</a:t>
            </a:fld>
            <a:endParaRPr lang="en-IN"/>
          </a:p>
        </p:txBody>
      </p:sp>
    </p:spTree>
    <p:extLst>
      <p:ext uri="{BB962C8B-B14F-4D97-AF65-F5344CB8AC3E}">
        <p14:creationId xmlns:p14="http://schemas.microsoft.com/office/powerpoint/2010/main" val="2633725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C5645-85D4-4AB9-A84C-FEC5A606EA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8C586F0-17C8-44B2-9538-C1F42C9868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2AABF5A-7A65-4A20-91F2-4CB5500BD1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81DBEF-E1AD-42E0-9390-D87F9F02F701}"/>
              </a:ext>
            </a:extLst>
          </p:cNvPr>
          <p:cNvSpPr>
            <a:spLocks noGrp="1"/>
          </p:cNvSpPr>
          <p:nvPr>
            <p:ph type="dt" sz="half" idx="10"/>
          </p:nvPr>
        </p:nvSpPr>
        <p:spPr/>
        <p:txBody>
          <a:bodyPr/>
          <a:lstStyle/>
          <a:p>
            <a:fld id="{A60C5E67-B61F-46D2-9130-575632E3EA1B}" type="datetimeFigureOut">
              <a:rPr lang="en-IN" smtClean="0"/>
              <a:t>30-08-2021</a:t>
            </a:fld>
            <a:endParaRPr lang="en-IN"/>
          </a:p>
        </p:txBody>
      </p:sp>
      <p:sp>
        <p:nvSpPr>
          <p:cNvPr id="6" name="Footer Placeholder 5">
            <a:extLst>
              <a:ext uri="{FF2B5EF4-FFF2-40B4-BE49-F238E27FC236}">
                <a16:creationId xmlns:a16="http://schemas.microsoft.com/office/drawing/2014/main" id="{B91FBA61-41CF-410C-9D1E-24F5DACAD55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F008E81-13D6-4C47-8465-B80A98414BF6}"/>
              </a:ext>
            </a:extLst>
          </p:cNvPr>
          <p:cNvSpPr>
            <a:spLocks noGrp="1"/>
          </p:cNvSpPr>
          <p:nvPr>
            <p:ph type="sldNum" sz="quarter" idx="12"/>
          </p:nvPr>
        </p:nvSpPr>
        <p:spPr/>
        <p:txBody>
          <a:bodyPr/>
          <a:lstStyle/>
          <a:p>
            <a:fld id="{CD7A8B3C-2BB1-43B4-9D78-39ABA8A9CC41}" type="slidenum">
              <a:rPr lang="en-IN" smtClean="0"/>
              <a:t>‹#›</a:t>
            </a:fld>
            <a:endParaRPr lang="en-IN"/>
          </a:p>
        </p:txBody>
      </p:sp>
    </p:spTree>
    <p:extLst>
      <p:ext uri="{BB962C8B-B14F-4D97-AF65-F5344CB8AC3E}">
        <p14:creationId xmlns:p14="http://schemas.microsoft.com/office/powerpoint/2010/main" val="12210269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CE004-8EA8-4555-9CED-E1C4F3AE3E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10501CF-7102-4242-B185-8DF52B080F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9DE4FA6-9EFF-40A5-A183-16DBBD3B91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5D65DC-9200-42E0-AF01-C937AB0AC20F}"/>
              </a:ext>
            </a:extLst>
          </p:cNvPr>
          <p:cNvSpPr>
            <a:spLocks noGrp="1"/>
          </p:cNvSpPr>
          <p:nvPr>
            <p:ph type="dt" sz="half" idx="10"/>
          </p:nvPr>
        </p:nvSpPr>
        <p:spPr/>
        <p:txBody>
          <a:bodyPr/>
          <a:lstStyle/>
          <a:p>
            <a:fld id="{A60C5E67-B61F-46D2-9130-575632E3EA1B}" type="datetimeFigureOut">
              <a:rPr lang="en-IN" smtClean="0"/>
              <a:t>30-08-2021</a:t>
            </a:fld>
            <a:endParaRPr lang="en-IN"/>
          </a:p>
        </p:txBody>
      </p:sp>
      <p:sp>
        <p:nvSpPr>
          <p:cNvPr id="6" name="Footer Placeholder 5">
            <a:extLst>
              <a:ext uri="{FF2B5EF4-FFF2-40B4-BE49-F238E27FC236}">
                <a16:creationId xmlns:a16="http://schemas.microsoft.com/office/drawing/2014/main" id="{4C8ACE42-920C-4449-BC49-7548FB7EFC6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567C49C-D93E-4BA7-8BBC-5935A57D2E2C}"/>
              </a:ext>
            </a:extLst>
          </p:cNvPr>
          <p:cNvSpPr>
            <a:spLocks noGrp="1"/>
          </p:cNvSpPr>
          <p:nvPr>
            <p:ph type="sldNum" sz="quarter" idx="12"/>
          </p:nvPr>
        </p:nvSpPr>
        <p:spPr/>
        <p:txBody>
          <a:bodyPr/>
          <a:lstStyle/>
          <a:p>
            <a:fld id="{CD7A8B3C-2BB1-43B4-9D78-39ABA8A9CC41}" type="slidenum">
              <a:rPr lang="en-IN" smtClean="0"/>
              <a:t>‹#›</a:t>
            </a:fld>
            <a:endParaRPr lang="en-IN"/>
          </a:p>
        </p:txBody>
      </p:sp>
    </p:spTree>
    <p:extLst>
      <p:ext uri="{BB962C8B-B14F-4D97-AF65-F5344CB8AC3E}">
        <p14:creationId xmlns:p14="http://schemas.microsoft.com/office/powerpoint/2010/main" val="2529249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8026E1-8A03-4188-AE10-2FF96D3CF1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ABBEA84-BBE7-41D4-8E0D-64DFB39392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FCE75AE-05E2-4D7A-80E8-A8CE79DE08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0C5E67-B61F-46D2-9130-575632E3EA1B}" type="datetimeFigureOut">
              <a:rPr lang="en-IN" smtClean="0"/>
              <a:t>30-08-2021</a:t>
            </a:fld>
            <a:endParaRPr lang="en-IN"/>
          </a:p>
        </p:txBody>
      </p:sp>
      <p:sp>
        <p:nvSpPr>
          <p:cNvPr id="5" name="Footer Placeholder 4">
            <a:extLst>
              <a:ext uri="{FF2B5EF4-FFF2-40B4-BE49-F238E27FC236}">
                <a16:creationId xmlns:a16="http://schemas.microsoft.com/office/drawing/2014/main" id="{C14AE439-1BE5-4564-88B0-3DB4FB425D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7A35857-317F-4424-BE40-E853CC6997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7A8B3C-2BB1-43B4-9D78-39ABA8A9CC41}" type="slidenum">
              <a:rPr lang="en-IN" smtClean="0"/>
              <a:t>‹#›</a:t>
            </a:fld>
            <a:endParaRPr lang="en-IN"/>
          </a:p>
        </p:txBody>
      </p:sp>
    </p:spTree>
    <p:extLst>
      <p:ext uri="{BB962C8B-B14F-4D97-AF65-F5344CB8AC3E}">
        <p14:creationId xmlns:p14="http://schemas.microsoft.com/office/powerpoint/2010/main" val="15878303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allpapercave.com/statue-of-unity-wallpapers"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10.svg"/></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bharatgodigital.com/news/statue-of-unity/" TargetMode="External"/><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hyperlink" Target="http://www.pngmart.com/image/tag/taj-mahal" TargetMode="Externa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newsd.in/piyush-goyal-all-about-pm-modis-man-of-moment-who-presented-budget-2019/" TargetMode="External"/><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7.xml"/><Relationship Id="rId1" Type="http://schemas.openxmlformats.org/officeDocument/2006/relationships/video" Target="https://www.youtube.com/embed/JkRgynDpxqk?feature=oembed"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s://www.hindustantimes.com/india-news/let-mayawati-pay-for-elephant-statues-in-noida-lucknow-suggests-sc/story-uR5wKCS7SC5GscpLqQYatJ.html" TargetMode="External"/><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hyperlink" Target="http://www.natgeotraveller.in/hyderabad-guide-nizami-opulence-chic-cafes-and-qawwali-performances/" TargetMode="External"/><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s://purepng.com/photo/30552/architecture-eiffel-tower-paris" TargetMode="External"/><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hyperlink" Target="http://clipart-library.com/clip-art/statue-of-liberty-transparent-7.htm" TargetMode="Externa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hyperlink" Target="https://www.team-bhp.com/forum/travelogues/205304-vitara-brezzas-drive-statue-unity-gujarat.html?curator=alphaideas" TargetMode="External"/><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www.bharatgodigital.com/news/statue-of-unity/" TargetMode="Externa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bharatgodigital.com/news/statue-of-unity/" TargetMode="External"/><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hyperlink" Target="https://www.rediff.com/news/special/what-you-need-to-know-about-the-statue-of-unity/20181030.htm" TargetMode="Externa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commons.wikimedia.org/wiki/file:height_comparison_of_notable_statues_(vector).svg" TargetMode="External"/><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B804F7D2-9D60-4B96-9346-79865987E59B}"/>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0344" r="10344"/>
          <a:stretch/>
        </p:blipFill>
        <p:spPr>
          <a:xfrm>
            <a:off x="2522358" y="10"/>
            <a:ext cx="9669642" cy="6857990"/>
          </a:xfrm>
          <a:prstGeom prst="rect">
            <a:avLst/>
          </a:prstGeom>
        </p:spPr>
      </p:pic>
      <p:sp>
        <p:nvSpPr>
          <p:cNvPr id="42" name="Rectangle 41">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D8C52CA-D91F-473F-A33E-FA792079F12A}"/>
              </a:ext>
            </a:extLst>
          </p:cNvPr>
          <p:cNvSpPr>
            <a:spLocks noGrp="1"/>
          </p:cNvSpPr>
          <p:nvPr>
            <p:ph type="ctrTitle"/>
          </p:nvPr>
        </p:nvSpPr>
        <p:spPr>
          <a:xfrm>
            <a:off x="547596" y="1582986"/>
            <a:ext cx="5644481" cy="3692028"/>
          </a:xfrm>
          <a:noFill/>
        </p:spPr>
        <p:txBody>
          <a:bodyPr anchor="ctr">
            <a:normAutofit/>
          </a:bodyPr>
          <a:lstStyle/>
          <a:p>
            <a:pPr algn="l"/>
            <a:r>
              <a:rPr lang="en-IN" b="1" dirty="0"/>
              <a:t>Statue of Unity</a:t>
            </a:r>
          </a:p>
        </p:txBody>
      </p:sp>
    </p:spTree>
    <p:extLst>
      <p:ext uri="{BB962C8B-B14F-4D97-AF65-F5344CB8AC3E}">
        <p14:creationId xmlns:p14="http://schemas.microsoft.com/office/powerpoint/2010/main" val="4019845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FDD173-DA79-4F4D-ACA1-E6B4FFE65C9E}"/>
              </a:ext>
            </a:extLst>
          </p:cNvPr>
          <p:cNvSpPr>
            <a:spLocks noGrp="1"/>
          </p:cNvSpPr>
          <p:nvPr>
            <p:ph type="title"/>
          </p:nvPr>
        </p:nvSpPr>
        <p:spPr/>
        <p:txBody>
          <a:bodyPr/>
          <a:lstStyle/>
          <a:p>
            <a:r>
              <a:rPr lang="en-IN" dirty="0"/>
              <a:t>What is our benefit from the project ?</a:t>
            </a:r>
          </a:p>
        </p:txBody>
      </p:sp>
      <p:sp>
        <p:nvSpPr>
          <p:cNvPr id="6" name="Content Placeholder 5">
            <a:extLst>
              <a:ext uri="{FF2B5EF4-FFF2-40B4-BE49-F238E27FC236}">
                <a16:creationId xmlns:a16="http://schemas.microsoft.com/office/drawing/2014/main" id="{833CF14C-6D1E-41DC-A06E-06A19923B097}"/>
              </a:ext>
            </a:extLst>
          </p:cNvPr>
          <p:cNvSpPr>
            <a:spLocks noGrp="1"/>
          </p:cNvSpPr>
          <p:nvPr>
            <p:ph idx="1"/>
          </p:nvPr>
        </p:nvSpPr>
        <p:spPr/>
        <p:txBody>
          <a:bodyPr/>
          <a:lstStyle/>
          <a:p>
            <a:r>
              <a:rPr lang="en-IN" dirty="0"/>
              <a:t>Visibly nothing !</a:t>
            </a:r>
          </a:p>
          <a:p>
            <a:endParaRPr lang="en-IN" dirty="0"/>
          </a:p>
          <a:p>
            <a:pPr marL="0" indent="0">
              <a:buNone/>
            </a:pPr>
            <a:r>
              <a:rPr lang="en-IN" dirty="0"/>
              <a:t>Because it contributed to China’s economy more than it did to Indian economy as it was partially built there and on top of that it was our money! It was the money we paid in form of taxes.</a:t>
            </a:r>
          </a:p>
          <a:p>
            <a:pPr marL="0" indent="0">
              <a:buNone/>
            </a:pPr>
            <a:endParaRPr lang="en-IN" dirty="0"/>
          </a:p>
          <a:p>
            <a:pPr marL="0" indent="0">
              <a:buNone/>
            </a:pPr>
            <a:r>
              <a:rPr lang="en-IN" dirty="0"/>
              <a:t>And this is what the distribution looks like of what we pay as tax payers </a:t>
            </a:r>
          </a:p>
        </p:txBody>
      </p:sp>
    </p:spTree>
    <p:extLst>
      <p:ext uri="{BB962C8B-B14F-4D97-AF65-F5344CB8AC3E}">
        <p14:creationId xmlns:p14="http://schemas.microsoft.com/office/powerpoint/2010/main" val="4040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FB81842-3E3A-476F-BCB5-27DCEE045C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4701" y="3429003"/>
            <a:ext cx="824907" cy="19056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97FFEBAF-BF9A-4D20-BD69-ACE998FC2B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840" y="3429003"/>
            <a:ext cx="824907" cy="190563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D6277B3E-C41E-4FE8-A126-C72DEBE5CA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4979" y="3429003"/>
            <a:ext cx="824907" cy="19056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BDC5A3D6-6C39-41ED-804F-26D4CEC42C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0118" y="3429003"/>
            <a:ext cx="824907" cy="190563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D7DBB4C0-E7C9-4424-B3C6-A60F8A4F70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5257" y="3429002"/>
            <a:ext cx="824907" cy="190563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E79AF9F6-CD58-4BB4-B8E2-630D94270F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0396" y="3429001"/>
            <a:ext cx="824907" cy="190563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C60FF7DB-E66C-4EF9-9DE7-C2210471CC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5535" y="3429000"/>
            <a:ext cx="824907" cy="190563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025154A6-302C-4B86-AF71-96DFD1BD69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0674" y="3429000"/>
            <a:ext cx="824907" cy="190563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69110F4F-1694-4A60-8A4C-B1EDDDC461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5813" y="3429000"/>
            <a:ext cx="824907" cy="190563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D901EC56-4F58-4F66-A16B-3E6853C4BE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0952" y="3443099"/>
            <a:ext cx="824907" cy="19056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BD29E9C-9D6F-48FD-9C8B-39AF928E175D}"/>
              </a:ext>
            </a:extLst>
          </p:cNvPr>
          <p:cNvSpPr txBox="1"/>
          <p:nvPr/>
        </p:nvSpPr>
        <p:spPr>
          <a:xfrm>
            <a:off x="556033" y="1376314"/>
            <a:ext cx="11368725" cy="461665"/>
          </a:xfrm>
          <a:prstGeom prst="rect">
            <a:avLst/>
          </a:prstGeom>
          <a:noFill/>
        </p:spPr>
        <p:txBody>
          <a:bodyPr wrap="square" rtlCol="0">
            <a:spAutoFit/>
          </a:bodyPr>
          <a:lstStyle/>
          <a:p>
            <a:r>
              <a:rPr lang="en-US" sz="2400" b="1" i="0" dirty="0">
                <a:solidFill>
                  <a:srgbClr val="545454"/>
                </a:solidFill>
                <a:effectLst/>
                <a:latin typeface="Roboto" panose="02000000000000000000" pitchFamily="2" charset="0"/>
              </a:rPr>
              <a:t>This </a:t>
            </a:r>
            <a:r>
              <a:rPr lang="en-US" sz="2400" b="1" dirty="0">
                <a:solidFill>
                  <a:srgbClr val="545454"/>
                </a:solidFill>
                <a:latin typeface="Roboto" panose="02000000000000000000" pitchFamily="2" charset="0"/>
              </a:rPr>
              <a:t>represents our population every character here is 10 </a:t>
            </a:r>
            <a:r>
              <a:rPr lang="en-IN" sz="2400" b="1" dirty="0">
                <a:solidFill>
                  <a:srgbClr val="545454"/>
                </a:solidFill>
                <a:latin typeface="Roboto" panose="02000000000000000000" pitchFamily="2" charset="0"/>
              </a:rPr>
              <a:t>% of India’s population </a:t>
            </a:r>
            <a:endParaRPr lang="en-US" sz="2400" b="1" dirty="0">
              <a:solidFill>
                <a:srgbClr val="545454"/>
              </a:solidFill>
              <a:latin typeface="Roboto" panose="02000000000000000000" pitchFamily="2" charset="0"/>
            </a:endParaRPr>
          </a:p>
        </p:txBody>
      </p:sp>
    </p:spTree>
    <p:extLst>
      <p:ext uri="{BB962C8B-B14F-4D97-AF65-F5344CB8AC3E}">
        <p14:creationId xmlns:p14="http://schemas.microsoft.com/office/powerpoint/2010/main" val="4080033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FB81842-3E3A-476F-BCB5-27DCEE045C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436" y="4085864"/>
            <a:ext cx="530080" cy="122455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97FFEBAF-BF9A-4D20-BD69-ACE998FC2B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2575" y="4085864"/>
            <a:ext cx="530080" cy="12245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D6277B3E-C41E-4FE8-A126-C72DEBE5CA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7714" y="4085864"/>
            <a:ext cx="530080" cy="122455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BDC5A3D6-6C39-41ED-804F-26D4CEC42C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2853" y="4085864"/>
            <a:ext cx="530080" cy="122455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D7DBB4C0-E7C9-4424-B3C6-A60F8A4F70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7992" y="4085863"/>
            <a:ext cx="530080" cy="122455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E79AF9F6-CD58-4BB4-B8E2-630D94270F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3131" y="4085862"/>
            <a:ext cx="530080" cy="12245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C60FF7DB-E66C-4EF9-9DE7-C2210471CC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8270" y="4085861"/>
            <a:ext cx="530080" cy="122455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025154A6-302C-4B86-AF71-96DFD1BD69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3409" y="4085861"/>
            <a:ext cx="530080" cy="122455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69110F4F-1694-4A60-8A4C-B1EDDDC461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8548" y="4085861"/>
            <a:ext cx="530080" cy="122455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D901EC56-4F58-4F66-A16B-3E6853C4BE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7097" y="687539"/>
            <a:ext cx="2001135" cy="46228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BD29E9C-9D6F-48FD-9C8B-39AF928E175D}"/>
              </a:ext>
            </a:extLst>
          </p:cNvPr>
          <p:cNvSpPr txBox="1"/>
          <p:nvPr/>
        </p:nvSpPr>
        <p:spPr>
          <a:xfrm>
            <a:off x="902011" y="1848806"/>
            <a:ext cx="6991962" cy="923330"/>
          </a:xfrm>
          <a:prstGeom prst="rect">
            <a:avLst/>
          </a:prstGeom>
          <a:noFill/>
        </p:spPr>
        <p:txBody>
          <a:bodyPr wrap="square" rtlCol="0">
            <a:spAutoFit/>
          </a:bodyPr>
          <a:lstStyle/>
          <a:p>
            <a:r>
              <a:rPr lang="en-US" b="1" i="0" dirty="0">
                <a:solidFill>
                  <a:srgbClr val="545454"/>
                </a:solidFill>
                <a:effectLst/>
                <a:latin typeface="Roboto" panose="02000000000000000000" pitchFamily="2" charset="0"/>
              </a:rPr>
              <a:t>The top 10% of the Indian population holds 77% of the total national wealth. 73% of the wealth generated in 2017 went to the richest 1%</a:t>
            </a:r>
            <a:endParaRPr lang="en-IN" b="1" dirty="0"/>
          </a:p>
        </p:txBody>
      </p:sp>
      <p:pic>
        <p:nvPicPr>
          <p:cNvPr id="6" name="Picture 5" descr="Icon&#10;&#10;Description automatically generated">
            <a:extLst>
              <a:ext uri="{FF2B5EF4-FFF2-40B4-BE49-F238E27FC236}">
                <a16:creationId xmlns:a16="http://schemas.microsoft.com/office/drawing/2014/main" id="{D563D29C-56FD-47BC-A788-10FA5F9986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1681" y="687540"/>
            <a:ext cx="1997539" cy="4622874"/>
          </a:xfrm>
          <a:prstGeom prst="rect">
            <a:avLst/>
          </a:prstGeom>
        </p:spPr>
      </p:pic>
    </p:spTree>
    <p:extLst>
      <p:ext uri="{BB962C8B-B14F-4D97-AF65-F5344CB8AC3E}">
        <p14:creationId xmlns:p14="http://schemas.microsoft.com/office/powerpoint/2010/main" val="2495390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FB81842-3E3A-476F-BCB5-27DCEE045C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078539" y="4808392"/>
            <a:ext cx="193143" cy="44618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97FFEBAF-BF9A-4D20-BD69-ACE998FC2B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708644" y="4808392"/>
            <a:ext cx="193143" cy="44618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D6277B3E-C41E-4FE8-A126-C72DEBE5CA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351198" y="4812142"/>
            <a:ext cx="193143" cy="4461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BDC5A3D6-6C39-41ED-804F-26D4CEC42C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990022" y="4812142"/>
            <a:ext cx="193143" cy="44618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D7DBB4C0-E7C9-4424-B3C6-A60F8A4F70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628224" y="4812147"/>
            <a:ext cx="193143" cy="44618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E79AF9F6-CD58-4BB4-B8E2-630D94270F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4517" y="4030024"/>
            <a:ext cx="530080" cy="12245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C60FF7DB-E66C-4EF9-9DE7-C2210471CC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9656" y="4030023"/>
            <a:ext cx="530080" cy="122455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025154A6-302C-4B86-AF71-96DFD1BD69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4795" y="4030023"/>
            <a:ext cx="530080" cy="122455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69110F4F-1694-4A60-8A4C-B1EDDDC461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9934" y="4030023"/>
            <a:ext cx="530080" cy="122455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D901EC56-4F58-4F66-A16B-3E6853C4BE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2426" y="631701"/>
            <a:ext cx="2001135" cy="46228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BD29E9C-9D6F-48FD-9C8B-39AF928E175D}"/>
              </a:ext>
            </a:extLst>
          </p:cNvPr>
          <p:cNvSpPr txBox="1"/>
          <p:nvPr/>
        </p:nvSpPr>
        <p:spPr>
          <a:xfrm>
            <a:off x="1078539" y="1852960"/>
            <a:ext cx="6991962" cy="646331"/>
          </a:xfrm>
          <a:prstGeom prst="rect">
            <a:avLst/>
          </a:prstGeom>
          <a:noFill/>
        </p:spPr>
        <p:txBody>
          <a:bodyPr wrap="square" rtlCol="0">
            <a:spAutoFit/>
          </a:bodyPr>
          <a:lstStyle/>
          <a:p>
            <a:r>
              <a:rPr lang="en-US" b="1" i="0" dirty="0">
                <a:solidFill>
                  <a:srgbClr val="545454"/>
                </a:solidFill>
                <a:effectLst/>
                <a:latin typeface="Roboto" panose="02000000000000000000" pitchFamily="2" charset="0"/>
              </a:rPr>
              <a:t>67 million Indians who comprise the poorest half of the population saw only a 1% increase in their wealth.</a:t>
            </a:r>
            <a:endParaRPr lang="en-IN" b="1" dirty="0"/>
          </a:p>
        </p:txBody>
      </p:sp>
      <p:pic>
        <p:nvPicPr>
          <p:cNvPr id="14" name="Picture 13" descr="Icon&#10;&#10;Description automatically generated">
            <a:extLst>
              <a:ext uri="{FF2B5EF4-FFF2-40B4-BE49-F238E27FC236}">
                <a16:creationId xmlns:a16="http://schemas.microsoft.com/office/drawing/2014/main" id="{3D0AB786-1AA5-4F34-BEE5-AB80802B06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1681" y="687540"/>
            <a:ext cx="1997539" cy="4622874"/>
          </a:xfrm>
          <a:prstGeom prst="rect">
            <a:avLst/>
          </a:prstGeom>
        </p:spPr>
      </p:pic>
    </p:spTree>
    <p:extLst>
      <p:ext uri="{BB962C8B-B14F-4D97-AF65-F5344CB8AC3E}">
        <p14:creationId xmlns:p14="http://schemas.microsoft.com/office/powerpoint/2010/main" val="3597476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FB81842-3E3A-476F-BCB5-27DCEE045C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046752" y="5778764"/>
            <a:ext cx="193143" cy="44618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97FFEBAF-BF9A-4D20-BD69-ACE998FC2B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676857" y="5778764"/>
            <a:ext cx="193143" cy="44618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D6277B3E-C41E-4FE8-A126-C72DEBE5CA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319411" y="5782514"/>
            <a:ext cx="193143" cy="4461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BDC5A3D6-6C39-41ED-804F-26D4CEC42C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958235" y="5782514"/>
            <a:ext cx="193143" cy="44618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D7DBB4C0-E7C9-4424-B3C6-A60F8A4F70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596437" y="5782519"/>
            <a:ext cx="193143" cy="44618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E79AF9F6-CD58-4BB4-B8E2-630D94270F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5004" y="5000397"/>
            <a:ext cx="530080" cy="12245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C60FF7DB-E66C-4EF9-9DE7-C2210471CC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0143" y="5000396"/>
            <a:ext cx="530080" cy="122455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025154A6-302C-4B86-AF71-96DFD1BD69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5282" y="5000396"/>
            <a:ext cx="530080" cy="122455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69110F4F-1694-4A60-8A4C-B1EDDDC461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0421" y="5000396"/>
            <a:ext cx="530080" cy="122455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D901EC56-4F58-4F66-A16B-3E6853C4BE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84401" y="1602073"/>
            <a:ext cx="2001135" cy="46228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BD29E9C-9D6F-48FD-9C8B-39AF928E175D}"/>
              </a:ext>
            </a:extLst>
          </p:cNvPr>
          <p:cNvSpPr txBox="1"/>
          <p:nvPr/>
        </p:nvSpPr>
        <p:spPr>
          <a:xfrm>
            <a:off x="1078539" y="629302"/>
            <a:ext cx="6991962" cy="523220"/>
          </a:xfrm>
          <a:prstGeom prst="rect">
            <a:avLst/>
          </a:prstGeom>
          <a:noFill/>
        </p:spPr>
        <p:txBody>
          <a:bodyPr wrap="square" rtlCol="0">
            <a:spAutoFit/>
          </a:bodyPr>
          <a:lstStyle/>
          <a:p>
            <a:r>
              <a:rPr lang="en-US" sz="2800" b="1" i="0" dirty="0">
                <a:solidFill>
                  <a:srgbClr val="545454"/>
                </a:solidFill>
                <a:effectLst/>
                <a:latin typeface="Roboto" panose="02000000000000000000" pitchFamily="2" charset="0"/>
              </a:rPr>
              <a:t>TAX PAYING DISTRIBUTION</a:t>
            </a:r>
            <a:endParaRPr lang="en-IN" sz="2800" b="1" dirty="0"/>
          </a:p>
        </p:txBody>
      </p:sp>
      <p:sp>
        <p:nvSpPr>
          <p:cNvPr id="14" name="TextBox 13">
            <a:extLst>
              <a:ext uri="{FF2B5EF4-FFF2-40B4-BE49-F238E27FC236}">
                <a16:creationId xmlns:a16="http://schemas.microsoft.com/office/drawing/2014/main" id="{E3361942-3729-4CCA-B063-3073E77E3E8B}"/>
              </a:ext>
            </a:extLst>
          </p:cNvPr>
          <p:cNvSpPr txBox="1"/>
          <p:nvPr/>
        </p:nvSpPr>
        <p:spPr>
          <a:xfrm>
            <a:off x="941866" y="6385227"/>
            <a:ext cx="2948232" cy="369332"/>
          </a:xfrm>
          <a:prstGeom prst="rect">
            <a:avLst/>
          </a:prstGeom>
          <a:noFill/>
        </p:spPr>
        <p:txBody>
          <a:bodyPr wrap="square">
            <a:spAutoFit/>
          </a:bodyPr>
          <a:lstStyle/>
          <a:p>
            <a:r>
              <a:rPr lang="en-US" b="1" dirty="0"/>
              <a:t>Earn bellow 2.5 lakh per year</a:t>
            </a:r>
            <a:endParaRPr lang="en-IN" b="1" dirty="0"/>
          </a:p>
        </p:txBody>
      </p:sp>
      <p:sp>
        <p:nvSpPr>
          <p:cNvPr id="16" name="TextBox 15">
            <a:extLst>
              <a:ext uri="{FF2B5EF4-FFF2-40B4-BE49-F238E27FC236}">
                <a16:creationId xmlns:a16="http://schemas.microsoft.com/office/drawing/2014/main" id="{49CCAC8F-0E04-4301-88FD-CBDBDC7F48A1}"/>
              </a:ext>
            </a:extLst>
          </p:cNvPr>
          <p:cNvSpPr txBox="1"/>
          <p:nvPr/>
        </p:nvSpPr>
        <p:spPr>
          <a:xfrm>
            <a:off x="5434977" y="6385228"/>
            <a:ext cx="1883004" cy="369332"/>
          </a:xfrm>
          <a:prstGeom prst="rect">
            <a:avLst/>
          </a:prstGeom>
          <a:noFill/>
        </p:spPr>
        <p:txBody>
          <a:bodyPr wrap="square">
            <a:spAutoFit/>
          </a:bodyPr>
          <a:lstStyle/>
          <a:p>
            <a:r>
              <a:rPr lang="en-US" b="1" dirty="0"/>
              <a:t>2.5 lakh – 10 lakh</a:t>
            </a:r>
            <a:endParaRPr lang="en-IN" b="1" dirty="0"/>
          </a:p>
        </p:txBody>
      </p:sp>
      <p:sp>
        <p:nvSpPr>
          <p:cNvPr id="18" name="TextBox 17">
            <a:extLst>
              <a:ext uri="{FF2B5EF4-FFF2-40B4-BE49-F238E27FC236}">
                <a16:creationId xmlns:a16="http://schemas.microsoft.com/office/drawing/2014/main" id="{38589E17-317C-4971-BB57-0CFA47385495}"/>
              </a:ext>
            </a:extLst>
          </p:cNvPr>
          <p:cNvSpPr txBox="1"/>
          <p:nvPr/>
        </p:nvSpPr>
        <p:spPr>
          <a:xfrm>
            <a:off x="9333747" y="6385227"/>
            <a:ext cx="2502441" cy="369332"/>
          </a:xfrm>
          <a:prstGeom prst="rect">
            <a:avLst/>
          </a:prstGeom>
          <a:noFill/>
        </p:spPr>
        <p:txBody>
          <a:bodyPr wrap="square">
            <a:spAutoFit/>
          </a:bodyPr>
          <a:lstStyle/>
          <a:p>
            <a:r>
              <a:rPr lang="en-US" b="1" dirty="0"/>
              <a:t>Earn more than 10 lakh</a:t>
            </a:r>
            <a:endParaRPr lang="en-IN" b="1" dirty="0"/>
          </a:p>
        </p:txBody>
      </p:sp>
      <p:pic>
        <p:nvPicPr>
          <p:cNvPr id="21" name="Graphic 20" descr="Tax with solid fill">
            <a:extLst>
              <a:ext uri="{FF2B5EF4-FFF2-40B4-BE49-F238E27FC236}">
                <a16:creationId xmlns:a16="http://schemas.microsoft.com/office/drawing/2014/main" id="{787CB893-268D-4289-A91D-3212ABB2A5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8159" y="3339839"/>
            <a:ext cx="2464849" cy="2464849"/>
          </a:xfrm>
          <a:prstGeom prst="rect">
            <a:avLst/>
          </a:prstGeom>
        </p:spPr>
      </p:pic>
      <p:pic>
        <p:nvPicPr>
          <p:cNvPr id="23" name="Graphic 22" descr="Tax with solid fill">
            <a:extLst>
              <a:ext uri="{FF2B5EF4-FFF2-40B4-BE49-F238E27FC236}">
                <a16:creationId xmlns:a16="http://schemas.microsoft.com/office/drawing/2014/main" id="{AC8A5887-5FE6-4BB2-A2ED-0EB147B82D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76312" y="3111966"/>
            <a:ext cx="1888430" cy="1888430"/>
          </a:xfrm>
          <a:prstGeom prst="rect">
            <a:avLst/>
          </a:prstGeom>
        </p:spPr>
      </p:pic>
      <p:pic>
        <p:nvPicPr>
          <p:cNvPr id="24" name="Graphic 23" descr="Tax with solid fill">
            <a:extLst>
              <a:ext uri="{FF2B5EF4-FFF2-40B4-BE49-F238E27FC236}">
                <a16:creationId xmlns:a16="http://schemas.microsoft.com/office/drawing/2014/main" id="{42D580D7-FA5C-45D9-A963-6F07EEA9C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59847" y="900933"/>
            <a:ext cx="650239" cy="650239"/>
          </a:xfrm>
          <a:prstGeom prst="rect">
            <a:avLst/>
          </a:prstGeom>
        </p:spPr>
      </p:pic>
      <p:sp>
        <p:nvSpPr>
          <p:cNvPr id="26" name="TextBox 25">
            <a:extLst>
              <a:ext uri="{FF2B5EF4-FFF2-40B4-BE49-F238E27FC236}">
                <a16:creationId xmlns:a16="http://schemas.microsoft.com/office/drawing/2014/main" id="{B6F5D69D-4644-4B47-90ED-9C4951065711}"/>
              </a:ext>
            </a:extLst>
          </p:cNvPr>
          <p:cNvSpPr txBox="1"/>
          <p:nvPr/>
        </p:nvSpPr>
        <p:spPr>
          <a:xfrm>
            <a:off x="988161" y="3155173"/>
            <a:ext cx="3048785" cy="369332"/>
          </a:xfrm>
          <a:prstGeom prst="rect">
            <a:avLst/>
          </a:prstGeom>
          <a:noFill/>
        </p:spPr>
        <p:txBody>
          <a:bodyPr wrap="square">
            <a:spAutoFit/>
          </a:bodyPr>
          <a:lstStyle/>
          <a:p>
            <a:pPr algn="ctr"/>
            <a:r>
              <a:rPr lang="en-US" b="1" dirty="0"/>
              <a:t>50%</a:t>
            </a:r>
            <a:endParaRPr lang="en-IN" b="1" dirty="0"/>
          </a:p>
        </p:txBody>
      </p:sp>
      <p:sp>
        <p:nvSpPr>
          <p:cNvPr id="28" name="TextBox 27">
            <a:extLst>
              <a:ext uri="{FF2B5EF4-FFF2-40B4-BE49-F238E27FC236}">
                <a16:creationId xmlns:a16="http://schemas.microsoft.com/office/drawing/2014/main" id="{400D5BD8-D7F2-4DA5-89ED-97FDC93C7761}"/>
              </a:ext>
            </a:extLst>
          </p:cNvPr>
          <p:cNvSpPr txBox="1"/>
          <p:nvPr/>
        </p:nvSpPr>
        <p:spPr>
          <a:xfrm>
            <a:off x="5646787" y="2819145"/>
            <a:ext cx="1547479" cy="369332"/>
          </a:xfrm>
          <a:prstGeom prst="rect">
            <a:avLst/>
          </a:prstGeom>
          <a:noFill/>
        </p:spPr>
        <p:txBody>
          <a:bodyPr wrap="square">
            <a:spAutoFit/>
          </a:bodyPr>
          <a:lstStyle/>
          <a:p>
            <a:pPr algn="ctr"/>
            <a:r>
              <a:rPr lang="en-US" b="1" dirty="0"/>
              <a:t>40%</a:t>
            </a:r>
            <a:endParaRPr lang="en-IN" b="1" dirty="0"/>
          </a:p>
        </p:txBody>
      </p:sp>
      <p:sp>
        <p:nvSpPr>
          <p:cNvPr id="30" name="TextBox 29">
            <a:extLst>
              <a:ext uri="{FF2B5EF4-FFF2-40B4-BE49-F238E27FC236}">
                <a16:creationId xmlns:a16="http://schemas.microsoft.com/office/drawing/2014/main" id="{E1651AF5-4B94-4224-9BAF-EDCF697541E6}"/>
              </a:ext>
            </a:extLst>
          </p:cNvPr>
          <p:cNvSpPr txBox="1"/>
          <p:nvPr/>
        </p:nvSpPr>
        <p:spPr>
          <a:xfrm>
            <a:off x="9584401" y="521580"/>
            <a:ext cx="2034422" cy="369332"/>
          </a:xfrm>
          <a:prstGeom prst="rect">
            <a:avLst/>
          </a:prstGeom>
          <a:noFill/>
        </p:spPr>
        <p:txBody>
          <a:bodyPr wrap="square">
            <a:spAutoFit/>
          </a:bodyPr>
          <a:lstStyle/>
          <a:p>
            <a:pPr algn="ctr"/>
            <a:r>
              <a:rPr lang="en-US" b="1" dirty="0"/>
              <a:t>10%</a:t>
            </a:r>
            <a:endParaRPr lang="en-IN" b="1" dirty="0"/>
          </a:p>
        </p:txBody>
      </p:sp>
      <p:pic>
        <p:nvPicPr>
          <p:cNvPr id="31" name="Picture 30" descr="Icon&#10;&#10;Description automatically generated">
            <a:extLst>
              <a:ext uri="{FF2B5EF4-FFF2-40B4-BE49-F238E27FC236}">
                <a16:creationId xmlns:a16="http://schemas.microsoft.com/office/drawing/2014/main" id="{A2CE5FD2-119B-40EC-9FDF-A26E6662F5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6196" y="1602073"/>
            <a:ext cx="1997539" cy="4622874"/>
          </a:xfrm>
          <a:prstGeom prst="rect">
            <a:avLst/>
          </a:prstGeom>
        </p:spPr>
      </p:pic>
    </p:spTree>
    <p:extLst>
      <p:ext uri="{BB962C8B-B14F-4D97-AF65-F5344CB8AC3E}">
        <p14:creationId xmlns:p14="http://schemas.microsoft.com/office/powerpoint/2010/main" val="359295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30"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Diagram&#10;&#10;Description automatically generated with low confidence">
            <a:extLst>
              <a:ext uri="{FF2B5EF4-FFF2-40B4-BE49-F238E27FC236}">
                <a16:creationId xmlns:a16="http://schemas.microsoft.com/office/drawing/2014/main" id="{DEB6A6DE-508B-44A3-8FCE-9133F670ED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8065" y="0"/>
            <a:ext cx="8453935" cy="6858000"/>
          </a:xfrm>
          <a:prstGeom prst="rect">
            <a:avLst/>
          </a:prstGeom>
        </p:spPr>
      </p:pic>
      <p:sp>
        <p:nvSpPr>
          <p:cNvPr id="4" name="TextBox 3">
            <a:extLst>
              <a:ext uri="{FF2B5EF4-FFF2-40B4-BE49-F238E27FC236}">
                <a16:creationId xmlns:a16="http://schemas.microsoft.com/office/drawing/2014/main" id="{0D6B1ABC-68B6-4932-9BDB-44ACCE9B5584}"/>
              </a:ext>
            </a:extLst>
          </p:cNvPr>
          <p:cNvSpPr txBox="1"/>
          <p:nvPr/>
        </p:nvSpPr>
        <p:spPr>
          <a:xfrm>
            <a:off x="177742" y="2136338"/>
            <a:ext cx="3560323" cy="2585323"/>
          </a:xfrm>
          <a:prstGeom prst="rect">
            <a:avLst/>
          </a:prstGeom>
          <a:noFill/>
        </p:spPr>
        <p:txBody>
          <a:bodyPr wrap="square" rtlCol="0">
            <a:spAutoFit/>
          </a:bodyPr>
          <a:lstStyle/>
          <a:p>
            <a:r>
              <a:rPr lang="en-IN" dirty="0">
                <a:solidFill>
                  <a:schemeClr val="bg1"/>
                </a:solidFill>
              </a:rPr>
              <a:t>China’s GDP is almost 5 times ours and we are using 10-15 times the money what China spends on structures.</a:t>
            </a:r>
          </a:p>
          <a:p>
            <a:endParaRPr lang="en-IN" dirty="0">
              <a:solidFill>
                <a:schemeClr val="bg1"/>
              </a:solidFill>
            </a:endParaRPr>
          </a:p>
          <a:p>
            <a:r>
              <a:rPr lang="en-IN" dirty="0">
                <a:solidFill>
                  <a:schemeClr val="bg1"/>
                </a:solidFill>
              </a:rPr>
              <a:t>In 1990’s India’s GDP and China’s GDP was exactly the same (2 trillion $) and now almost 30 years later China is way ahead of India.</a:t>
            </a:r>
          </a:p>
        </p:txBody>
      </p:sp>
    </p:spTree>
    <p:extLst>
      <p:ext uri="{BB962C8B-B14F-4D97-AF65-F5344CB8AC3E}">
        <p14:creationId xmlns:p14="http://schemas.microsoft.com/office/powerpoint/2010/main" val="35186562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Chart, histogram&#10;&#10;Description automatically generated">
            <a:extLst>
              <a:ext uri="{FF2B5EF4-FFF2-40B4-BE49-F238E27FC236}">
                <a16:creationId xmlns:a16="http://schemas.microsoft.com/office/drawing/2014/main" id="{E2C24C32-7566-4730-BCB6-4341B08CE5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0380" y="0"/>
            <a:ext cx="8961620" cy="6858000"/>
          </a:xfrm>
          <a:prstGeom prst="rect">
            <a:avLst/>
          </a:prstGeom>
        </p:spPr>
      </p:pic>
      <p:sp>
        <p:nvSpPr>
          <p:cNvPr id="4" name="TextBox 3">
            <a:extLst>
              <a:ext uri="{FF2B5EF4-FFF2-40B4-BE49-F238E27FC236}">
                <a16:creationId xmlns:a16="http://schemas.microsoft.com/office/drawing/2014/main" id="{CCCDA592-0A38-435C-BC80-6EB5CB7A8C3F}"/>
              </a:ext>
            </a:extLst>
          </p:cNvPr>
          <p:cNvSpPr txBox="1"/>
          <p:nvPr/>
        </p:nvSpPr>
        <p:spPr>
          <a:xfrm>
            <a:off x="68891" y="2551837"/>
            <a:ext cx="3161489" cy="1754326"/>
          </a:xfrm>
          <a:prstGeom prst="rect">
            <a:avLst/>
          </a:prstGeom>
          <a:noFill/>
        </p:spPr>
        <p:txBody>
          <a:bodyPr wrap="square" rtlCol="0">
            <a:spAutoFit/>
          </a:bodyPr>
          <a:lstStyle/>
          <a:p>
            <a:r>
              <a:rPr lang="en-IN" dirty="0">
                <a:solidFill>
                  <a:schemeClr val="bg1"/>
                </a:solidFill>
              </a:rPr>
              <a:t>From this we can conclude that 12 % of our GDP is 264 billion $ from which just the </a:t>
            </a:r>
            <a:r>
              <a:rPr lang="en-IN" b="1" dirty="0">
                <a:solidFill>
                  <a:schemeClr val="bg1"/>
                </a:solidFill>
              </a:rPr>
              <a:t>construction cost of the structure was 400 million that is </a:t>
            </a:r>
            <a:r>
              <a:rPr lang="en-IN" b="1" u="sng" dirty="0">
                <a:solidFill>
                  <a:schemeClr val="bg1"/>
                </a:solidFill>
              </a:rPr>
              <a:t>.15 % of our GDP  </a:t>
            </a:r>
          </a:p>
        </p:txBody>
      </p:sp>
    </p:spTree>
    <p:extLst>
      <p:ext uri="{BB962C8B-B14F-4D97-AF65-F5344CB8AC3E}">
        <p14:creationId xmlns:p14="http://schemas.microsoft.com/office/powerpoint/2010/main" val="918924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Diagram&#10;&#10;Description automatically generated with low confidence">
            <a:extLst>
              <a:ext uri="{FF2B5EF4-FFF2-40B4-BE49-F238E27FC236}">
                <a16:creationId xmlns:a16="http://schemas.microsoft.com/office/drawing/2014/main" id="{D4477E0B-824D-4A59-97BB-A8897CE421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8066" y="0"/>
            <a:ext cx="8453934" cy="6858000"/>
          </a:xfrm>
          <a:prstGeom prst="rect">
            <a:avLst/>
          </a:prstGeom>
        </p:spPr>
      </p:pic>
      <p:sp>
        <p:nvSpPr>
          <p:cNvPr id="4" name="TextBox 3">
            <a:extLst>
              <a:ext uri="{FF2B5EF4-FFF2-40B4-BE49-F238E27FC236}">
                <a16:creationId xmlns:a16="http://schemas.microsoft.com/office/drawing/2014/main" id="{655BC029-C024-4275-A882-AB10598F6697}"/>
              </a:ext>
            </a:extLst>
          </p:cNvPr>
          <p:cNvSpPr txBox="1"/>
          <p:nvPr/>
        </p:nvSpPr>
        <p:spPr>
          <a:xfrm>
            <a:off x="320511" y="2690336"/>
            <a:ext cx="3417555" cy="1477328"/>
          </a:xfrm>
          <a:prstGeom prst="rect">
            <a:avLst/>
          </a:prstGeom>
          <a:noFill/>
        </p:spPr>
        <p:txBody>
          <a:bodyPr wrap="square" rtlCol="0">
            <a:spAutoFit/>
          </a:bodyPr>
          <a:lstStyle/>
          <a:p>
            <a:r>
              <a:rPr lang="en-IN" dirty="0">
                <a:solidFill>
                  <a:schemeClr val="bg1"/>
                </a:solidFill>
              </a:rPr>
              <a:t>On average a person in India earns just 2000 $ that is  1,48,000 Rs but on the other side an average person in China earns 11000 $ that is 8,20,000 Rs</a:t>
            </a:r>
          </a:p>
        </p:txBody>
      </p:sp>
    </p:spTree>
    <p:extLst>
      <p:ext uri="{BB962C8B-B14F-4D97-AF65-F5344CB8AC3E}">
        <p14:creationId xmlns:p14="http://schemas.microsoft.com/office/powerpoint/2010/main" val="3986648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148D26-7B6D-4D0E-B336-79C10A880E9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03430" y="287"/>
            <a:ext cx="8088570" cy="6857426"/>
          </a:xfrm>
          <a:prstGeom prst="rect">
            <a:avLst/>
          </a:prstGeom>
        </p:spPr>
      </p:pic>
      <p:sp>
        <p:nvSpPr>
          <p:cNvPr id="5" name="TextBox 4">
            <a:extLst>
              <a:ext uri="{FF2B5EF4-FFF2-40B4-BE49-F238E27FC236}">
                <a16:creationId xmlns:a16="http://schemas.microsoft.com/office/drawing/2014/main" id="{4FF0E704-1A78-499A-AB76-005FAEDB2AAE}"/>
              </a:ext>
            </a:extLst>
          </p:cNvPr>
          <p:cNvSpPr txBox="1"/>
          <p:nvPr/>
        </p:nvSpPr>
        <p:spPr>
          <a:xfrm>
            <a:off x="447260" y="2967334"/>
            <a:ext cx="3546839" cy="923330"/>
          </a:xfrm>
          <a:prstGeom prst="rect">
            <a:avLst/>
          </a:prstGeom>
          <a:noFill/>
        </p:spPr>
        <p:txBody>
          <a:bodyPr wrap="square" rtlCol="0">
            <a:spAutoFit/>
          </a:bodyPr>
          <a:lstStyle/>
          <a:p>
            <a:r>
              <a:rPr lang="en-IN" dirty="0">
                <a:solidFill>
                  <a:schemeClr val="bg1"/>
                </a:solidFill>
              </a:rPr>
              <a:t>And rather then building a statue we could have just try to pay of our debts</a:t>
            </a:r>
          </a:p>
        </p:txBody>
      </p:sp>
    </p:spTree>
    <p:extLst>
      <p:ext uri="{BB962C8B-B14F-4D97-AF65-F5344CB8AC3E}">
        <p14:creationId xmlns:p14="http://schemas.microsoft.com/office/powerpoint/2010/main" val="3761568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4F9F98-FA06-408E-A4DF-208B156A3D0C}"/>
              </a:ext>
            </a:extLst>
          </p:cNvPr>
          <p:cNvSpPr>
            <a:spLocks noGrp="1"/>
          </p:cNvSpPr>
          <p:nvPr>
            <p:ph type="title"/>
          </p:nvPr>
        </p:nvSpPr>
        <p:spPr>
          <a:xfrm>
            <a:off x="2197101" y="735283"/>
            <a:ext cx="4978399" cy="3165045"/>
          </a:xfrm>
        </p:spPr>
        <p:txBody>
          <a:bodyPr vert="horz" lIns="91440" tIns="45720" rIns="91440" bIns="45720" rtlCol="0" anchor="b">
            <a:normAutofit/>
          </a:bodyPr>
          <a:lstStyle/>
          <a:p>
            <a:r>
              <a:rPr lang="en-US" sz="5200" kern="1200" dirty="0">
                <a:solidFill>
                  <a:schemeClr val="tx1"/>
                </a:solidFill>
                <a:latin typeface="+mj-lt"/>
                <a:ea typeface="+mj-ea"/>
                <a:cs typeface="+mj-cs"/>
              </a:rPr>
              <a:t>But maybe the return of investment is </a:t>
            </a:r>
            <a:r>
              <a:rPr lang="en-US" sz="5200" b="1" kern="1200" dirty="0">
                <a:solidFill>
                  <a:schemeClr val="tx1"/>
                </a:solidFill>
                <a:latin typeface="+mj-lt"/>
                <a:ea typeface="+mj-ea"/>
                <a:cs typeface="+mj-cs"/>
              </a:rPr>
              <a:t>HIGH</a:t>
            </a:r>
            <a:r>
              <a:rPr lang="en-US" sz="5200" kern="1200" dirty="0">
                <a:solidFill>
                  <a:schemeClr val="tx1"/>
                </a:solidFill>
                <a:latin typeface="+mj-lt"/>
                <a:ea typeface="+mj-ea"/>
                <a:cs typeface="+mj-cs"/>
              </a:rPr>
              <a:t> enough ?</a:t>
            </a:r>
          </a:p>
        </p:txBody>
      </p:sp>
      <p:pic>
        <p:nvPicPr>
          <p:cNvPr id="6" name="Graphic 5" descr="Money">
            <a:extLst>
              <a:ext uri="{FF2B5EF4-FFF2-40B4-BE49-F238E27FC236}">
                <a16:creationId xmlns:a16="http://schemas.microsoft.com/office/drawing/2014/main" id="{EE56D4FB-6EDB-45A1-B3B1-35A6A19270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549" y="2776619"/>
            <a:ext cx="1289051" cy="1289051"/>
          </a:xfrm>
          <a:prstGeom prst="rect">
            <a:avLst/>
          </a:prstGeom>
        </p:spPr>
      </p:pic>
      <p:pic>
        <p:nvPicPr>
          <p:cNvPr id="8" name="Graphic 7" descr="Money">
            <a:extLst>
              <a:ext uri="{FF2B5EF4-FFF2-40B4-BE49-F238E27FC236}">
                <a16:creationId xmlns:a16="http://schemas.microsoft.com/office/drawing/2014/main" id="{CB0718A5-0E89-4935-9CC5-2A8BD333DE2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Tree>
    <p:extLst>
      <p:ext uri="{BB962C8B-B14F-4D97-AF65-F5344CB8AC3E}">
        <p14:creationId xmlns:p14="http://schemas.microsoft.com/office/powerpoint/2010/main" val="1474609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354B7-BF33-4852-A489-AA5D03914134}"/>
              </a:ext>
            </a:extLst>
          </p:cNvPr>
          <p:cNvSpPr>
            <a:spLocks noGrp="1"/>
          </p:cNvSpPr>
          <p:nvPr>
            <p:ph type="title"/>
          </p:nvPr>
        </p:nvSpPr>
        <p:spPr/>
        <p:txBody>
          <a:bodyPr>
            <a:normAutofit fontScale="90000"/>
          </a:bodyPr>
          <a:lstStyle/>
          <a:p>
            <a:r>
              <a:rPr lang="en-IN" sz="4000" b="1" dirty="0"/>
              <a:t>What were the reasons to build this massive structure </a:t>
            </a:r>
            <a:br>
              <a:rPr lang="en-IN" b="1" dirty="0"/>
            </a:br>
            <a:endParaRPr lang="en-IN" b="1" dirty="0"/>
          </a:p>
        </p:txBody>
      </p:sp>
      <p:sp>
        <p:nvSpPr>
          <p:cNvPr id="3" name="Content Placeholder 2">
            <a:extLst>
              <a:ext uri="{FF2B5EF4-FFF2-40B4-BE49-F238E27FC236}">
                <a16:creationId xmlns:a16="http://schemas.microsoft.com/office/drawing/2014/main" id="{344C894A-A07C-4672-9509-22B6F2BEF793}"/>
              </a:ext>
            </a:extLst>
          </p:cNvPr>
          <p:cNvSpPr>
            <a:spLocks noGrp="1"/>
          </p:cNvSpPr>
          <p:nvPr>
            <p:ph idx="1"/>
          </p:nvPr>
        </p:nvSpPr>
        <p:spPr>
          <a:xfrm>
            <a:off x="838200" y="2246870"/>
            <a:ext cx="10515600" cy="4351338"/>
          </a:xfrm>
        </p:spPr>
        <p:txBody>
          <a:bodyPr/>
          <a:lstStyle/>
          <a:p>
            <a:r>
              <a:rPr lang="en-IN" dirty="0"/>
              <a:t>Respect from fellow countries </a:t>
            </a:r>
          </a:p>
          <a:p>
            <a:r>
              <a:rPr lang="en-IN" dirty="0"/>
              <a:t>It’s a matter of pride that we have the tallest statue in the world</a:t>
            </a:r>
          </a:p>
          <a:p>
            <a:r>
              <a:rPr lang="en-IN" dirty="0"/>
              <a:t>It’ll create more jobs </a:t>
            </a:r>
          </a:p>
          <a:p>
            <a:r>
              <a:rPr lang="en-IN" dirty="0"/>
              <a:t>It’ll attract more tourists </a:t>
            </a:r>
          </a:p>
          <a:p>
            <a:r>
              <a:rPr lang="en-IN" dirty="0"/>
              <a:t>It’s a tribute to the Iron man of India</a:t>
            </a:r>
          </a:p>
          <a:p>
            <a:endParaRPr lang="en-IN" dirty="0"/>
          </a:p>
        </p:txBody>
      </p:sp>
    </p:spTree>
    <p:extLst>
      <p:ext uri="{BB962C8B-B14F-4D97-AF65-F5344CB8AC3E}">
        <p14:creationId xmlns:p14="http://schemas.microsoft.com/office/powerpoint/2010/main" val="2730182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BDAC5B6-20CE-447F-8BA1-F2274AC7A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1D22B31-BF8F-446B-9009-8A251FB17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3094406 w 12192000"/>
              <a:gd name="connsiteY0" fmla="*/ 283966 h 6858000"/>
              <a:gd name="connsiteX1" fmla="*/ 3038833 w 12192000"/>
              <a:gd name="connsiteY1" fmla="*/ 309661 h 6858000"/>
              <a:gd name="connsiteX2" fmla="*/ 3348384 w 12192000"/>
              <a:gd name="connsiteY2" fmla="*/ 406000 h 6858000"/>
              <a:gd name="connsiteX3" fmla="*/ 2864309 w 12192000"/>
              <a:gd name="connsiteY3" fmla="*/ 355295 h 6858000"/>
              <a:gd name="connsiteX4" fmla="*/ 2856039 w 12192000"/>
              <a:gd name="connsiteY4" fmla="*/ 388058 h 6858000"/>
              <a:gd name="connsiteX5" fmla="*/ 3405794 w 12192000"/>
              <a:gd name="connsiteY5" fmla="*/ 512089 h 6858000"/>
              <a:gd name="connsiteX6" fmla="*/ 3356651 w 12192000"/>
              <a:gd name="connsiteY6" fmla="*/ 531204 h 6858000"/>
              <a:gd name="connsiteX7" fmla="*/ 3064552 w 12192000"/>
              <a:gd name="connsiteY7" fmla="*/ 483228 h 6858000"/>
              <a:gd name="connsiteX8" fmla="*/ 3005765 w 12192000"/>
              <a:gd name="connsiteY8" fmla="*/ 495708 h 6858000"/>
              <a:gd name="connsiteX9" fmla="*/ 3034700 w 12192000"/>
              <a:gd name="connsiteY9" fmla="*/ 553823 h 6858000"/>
              <a:gd name="connsiteX10" fmla="*/ 3161459 w 12192000"/>
              <a:gd name="connsiteY10" fmla="*/ 576445 h 6858000"/>
              <a:gd name="connsiteX11" fmla="*/ 3358949 w 12192000"/>
              <a:gd name="connsiteY11" fmla="*/ 712961 h 6858000"/>
              <a:gd name="connsiteX12" fmla="*/ 3059960 w 12192000"/>
              <a:gd name="connsiteY12" fmla="*/ 696576 h 6858000"/>
              <a:gd name="connsiteX13" fmla="*/ 3007143 w 12192000"/>
              <a:gd name="connsiteY13" fmla="*/ 729732 h 6858000"/>
              <a:gd name="connsiteX14" fmla="*/ 2986935 w 12192000"/>
              <a:gd name="connsiteY14" fmla="*/ 772635 h 6858000"/>
              <a:gd name="connsiteX15" fmla="*/ 2871197 w 12192000"/>
              <a:gd name="connsiteY15" fmla="*/ 808127 h 6858000"/>
              <a:gd name="connsiteX16" fmla="*/ 3053071 w 12192000"/>
              <a:gd name="connsiteY16" fmla="*/ 847913 h 6858000"/>
              <a:gd name="connsiteX17" fmla="*/ 2858796 w 12192000"/>
              <a:gd name="connsiteY17" fmla="*/ 847913 h 6858000"/>
              <a:gd name="connsiteX18" fmla="*/ 2635588 w 12192000"/>
              <a:gd name="connsiteY18" fmla="*/ 820611 h 6858000"/>
              <a:gd name="connsiteX19" fmla="*/ 2397683 w 12192000"/>
              <a:gd name="connsiteY19" fmla="*/ 829190 h 6858000"/>
              <a:gd name="connsiteX20" fmla="*/ 1921874 w 12192000"/>
              <a:gd name="connsiteY20" fmla="*/ 778877 h 6858000"/>
              <a:gd name="connsiteX21" fmla="*/ 1695450 w 12192000"/>
              <a:gd name="connsiteY21" fmla="*/ 782386 h 6858000"/>
              <a:gd name="connsiteX22" fmla="*/ 2954324 w 12192000"/>
              <a:gd name="connsiteY22" fmla="*/ 1120940 h 6858000"/>
              <a:gd name="connsiteX23" fmla="*/ 2890028 w 12192000"/>
              <a:gd name="connsiteY23" fmla="*/ 1195435 h 6858000"/>
              <a:gd name="connsiteX24" fmla="*/ 3153652 w 12192000"/>
              <a:gd name="connsiteY24" fmla="*/ 1276563 h 6858000"/>
              <a:gd name="connsiteX25" fmla="*/ 3218410 w 12192000"/>
              <a:gd name="connsiteY25" fmla="*/ 1356911 h 6858000"/>
              <a:gd name="connsiteX26" fmla="*/ 3137118 w 12192000"/>
              <a:gd name="connsiteY26" fmla="*/ 1349891 h 6858000"/>
              <a:gd name="connsiteX27" fmla="*/ 3067309 w 12192000"/>
              <a:gd name="connsiteY27" fmla="*/ 1365102 h 6858000"/>
              <a:gd name="connsiteX28" fmla="*/ 3096243 w 12192000"/>
              <a:gd name="connsiteY28" fmla="*/ 1467292 h 6858000"/>
              <a:gd name="connsiteX29" fmla="*/ 3468716 w 12192000"/>
              <a:gd name="connsiteY29" fmla="*/ 1599125 h 6858000"/>
              <a:gd name="connsiteX30" fmla="*/ 3502241 w 12192000"/>
              <a:gd name="connsiteY30" fmla="*/ 1642029 h 6858000"/>
              <a:gd name="connsiteX31" fmla="*/ 3457692 w 12192000"/>
              <a:gd name="connsiteY31" fmla="*/ 1672453 h 6858000"/>
              <a:gd name="connsiteX32" fmla="*/ 3337362 w 12192000"/>
              <a:gd name="connsiteY32" fmla="*/ 1688053 h 6858000"/>
              <a:gd name="connsiteX33" fmla="*/ 3505915 w 12192000"/>
              <a:gd name="connsiteY33" fmla="*/ 1834318 h 6858000"/>
              <a:gd name="connsiteX34" fmla="*/ 3567458 w 12192000"/>
              <a:gd name="connsiteY34" fmla="*/ 1874880 h 6858000"/>
              <a:gd name="connsiteX35" fmla="*/ 3672634 w 12192000"/>
              <a:gd name="connsiteY35" fmla="*/ 1937678 h 6858000"/>
              <a:gd name="connsiteX36" fmla="*/ 3674470 w 12192000"/>
              <a:gd name="connsiteY36" fmla="*/ 1956789 h 6858000"/>
              <a:gd name="connsiteX37" fmla="*/ 3531176 w 12192000"/>
              <a:gd name="connsiteY37" fmla="*/ 2024266 h 6858000"/>
              <a:gd name="connsiteX38" fmla="*/ 3272604 w 12192000"/>
              <a:gd name="connsiteY38" fmla="*/ 2005933 h 6858000"/>
              <a:gd name="connsiteX39" fmla="*/ 3654720 w 12192000"/>
              <a:gd name="connsiteY39" fmla="*/ 2106564 h 6858000"/>
              <a:gd name="connsiteX40" fmla="*/ 2417892 w 12192000"/>
              <a:gd name="connsiteY40" fmla="*/ 1866690 h 6858000"/>
              <a:gd name="connsiteX41" fmla="*/ 2496888 w 12192000"/>
              <a:gd name="connsiteY41" fmla="*/ 1929487 h 6858000"/>
              <a:gd name="connsiteX42" fmla="*/ 2929526 w 12192000"/>
              <a:gd name="connsiteY42" fmla="*/ 2094862 h 6858000"/>
              <a:gd name="connsiteX43" fmla="*/ 3052152 w 12192000"/>
              <a:gd name="connsiteY43" fmla="*/ 2198613 h 6858000"/>
              <a:gd name="connsiteX44" fmla="*/ 3180748 w 12192000"/>
              <a:gd name="connsiteY44" fmla="*/ 2255948 h 6858000"/>
              <a:gd name="connsiteX45" fmla="*/ 3361244 w 12192000"/>
              <a:gd name="connsiteY45" fmla="*/ 2254777 h 6858000"/>
              <a:gd name="connsiteX46" fmla="*/ 3489382 w 12192000"/>
              <a:gd name="connsiteY46" fmla="*/ 2342926 h 6858000"/>
              <a:gd name="connsiteX47" fmla="*/ 3355733 w 12192000"/>
              <a:gd name="connsiteY47" fmla="*/ 2361649 h 6858000"/>
              <a:gd name="connsiteX48" fmla="*/ 3199121 w 12192000"/>
              <a:gd name="connsiteY48" fmla="*/ 2347216 h 6858000"/>
              <a:gd name="connsiteX49" fmla="*/ 2861091 w 12192000"/>
              <a:gd name="connsiteY49" fmla="*/ 2351896 h 6858000"/>
              <a:gd name="connsiteX50" fmla="*/ 2667278 w 12192000"/>
              <a:gd name="connsiteY50" fmla="*/ 2369058 h 6858000"/>
              <a:gd name="connsiteX51" fmla="*/ 2221781 w 12192000"/>
              <a:gd name="connsiteY51" fmla="*/ 2339805 h 6858000"/>
              <a:gd name="connsiteX52" fmla="*/ 2247961 w 12192000"/>
              <a:gd name="connsiteY52" fmla="*/ 2414693 h 6858000"/>
              <a:gd name="connsiteX53" fmla="*/ 2231425 w 12192000"/>
              <a:gd name="connsiteY53" fmla="*/ 2479828 h 6858000"/>
              <a:gd name="connsiteX54" fmla="*/ 2224996 w 12192000"/>
              <a:gd name="connsiteY54" fmla="*/ 2621414 h 6858000"/>
              <a:gd name="connsiteX55" fmla="*/ 2229131 w 12192000"/>
              <a:gd name="connsiteY55" fmla="*/ 2644426 h 6858000"/>
              <a:gd name="connsiteX56" fmla="*/ 2129466 w 12192000"/>
              <a:gd name="connsiteY56" fmla="*/ 2659247 h 6858000"/>
              <a:gd name="connsiteX57" fmla="*/ 2723312 w 12192000"/>
              <a:gd name="connsiteY57" fmla="*/ 2953726 h 6858000"/>
              <a:gd name="connsiteX58" fmla="*/ 2326496 w 12192000"/>
              <a:gd name="connsiteY58" fmla="*/ 2878838 h 6858000"/>
              <a:gd name="connsiteX59" fmla="*/ 2272759 w 12192000"/>
              <a:gd name="connsiteY59" fmla="*/ 3002480 h 6858000"/>
              <a:gd name="connsiteX60" fmla="*/ 2459226 w 12192000"/>
              <a:gd name="connsiteY60" fmla="*/ 3112471 h 6858000"/>
              <a:gd name="connsiteX61" fmla="*/ 2528117 w 12192000"/>
              <a:gd name="connsiteY61" fmla="*/ 3330111 h 6858000"/>
              <a:gd name="connsiteX62" fmla="*/ 2494590 w 12192000"/>
              <a:gd name="connsiteY62" fmla="*/ 3529029 h 6858000"/>
              <a:gd name="connsiteX63" fmla="*/ 2414677 w 12192000"/>
              <a:gd name="connsiteY63" fmla="*/ 3592215 h 6858000"/>
              <a:gd name="connsiteX64" fmla="*/ 2298940 w 12192000"/>
              <a:gd name="connsiteY64" fmla="*/ 3705716 h 6858000"/>
              <a:gd name="connsiteX65" fmla="*/ 2227294 w 12192000"/>
              <a:gd name="connsiteY65" fmla="*/ 3775921 h 6858000"/>
              <a:gd name="connsiteX66" fmla="*/ 1978366 w 12192000"/>
              <a:gd name="connsiteY66" fmla="*/ 3748620 h 6858000"/>
              <a:gd name="connsiteX67" fmla="*/ 2310421 w 12192000"/>
              <a:gd name="connsiteY67" fmla="*/ 3926868 h 6858000"/>
              <a:gd name="connsiteX68" fmla="*/ 2041285 w 12192000"/>
              <a:gd name="connsiteY68" fmla="*/ 3904635 h 6858000"/>
              <a:gd name="connsiteX69" fmla="*/ 1953565 w 12192000"/>
              <a:gd name="connsiteY69" fmla="*/ 3917116 h 6858000"/>
              <a:gd name="connsiteX70" fmla="*/ 2003623 w 12192000"/>
              <a:gd name="connsiteY70" fmla="*/ 3974842 h 6858000"/>
              <a:gd name="connsiteX71" fmla="*/ 2201114 w 12192000"/>
              <a:gd name="connsiteY71" fmla="*/ 4072742 h 6858000"/>
              <a:gd name="connsiteX72" fmla="*/ 2608032 w 12192000"/>
              <a:gd name="connsiteY72" fmla="*/ 4337967 h 6858000"/>
              <a:gd name="connsiteX73" fmla="*/ 2213973 w 12192000"/>
              <a:gd name="connsiteY73" fmla="*/ 4216277 h 6858000"/>
              <a:gd name="connsiteX74" fmla="*/ 2629158 w 12192000"/>
              <a:gd name="connsiteY74" fmla="*/ 4488911 h 6858000"/>
              <a:gd name="connsiteX75" fmla="*/ 2721471 w 12192000"/>
              <a:gd name="connsiteY75" fmla="*/ 4579399 h 6858000"/>
              <a:gd name="connsiteX76" fmla="*/ 2907939 w 12192000"/>
              <a:gd name="connsiteY76" fmla="*/ 4804062 h 6858000"/>
              <a:gd name="connsiteX77" fmla="*/ 2898753 w 12192000"/>
              <a:gd name="connsiteY77" fmla="*/ 4829414 h 6858000"/>
              <a:gd name="connsiteX78" fmla="*/ 2683352 w 12192000"/>
              <a:gd name="connsiteY78" fmla="*/ 4793141 h 6858000"/>
              <a:gd name="connsiteX79" fmla="*/ 2962594 w 12192000"/>
              <a:gd name="connsiteY79" fmla="*/ 4981920 h 6858000"/>
              <a:gd name="connsiteX80" fmla="*/ 3251019 w 12192000"/>
              <a:gd name="connsiteY80" fmla="*/ 5127012 h 6858000"/>
              <a:gd name="connsiteX81" fmla="*/ 3046180 w 12192000"/>
              <a:gd name="connsiteY81" fmla="*/ 5104781 h 6858000"/>
              <a:gd name="connsiteX82" fmla="*/ 2764646 w 12192000"/>
              <a:gd name="connsiteY82" fmla="*/ 5021703 h 6858000"/>
              <a:gd name="connsiteX83" fmla="*/ 2666820 w 12192000"/>
              <a:gd name="connsiteY83" fmla="*/ 5052905 h 6858000"/>
              <a:gd name="connsiteX84" fmla="*/ 2933657 w 12192000"/>
              <a:gd name="connsiteY84" fmla="*/ 5190198 h 6858000"/>
              <a:gd name="connsiteX85" fmla="*/ 3086598 w 12192000"/>
              <a:gd name="connsiteY85" fmla="*/ 5253776 h 6858000"/>
              <a:gd name="connsiteX86" fmla="*/ 3147680 w 12192000"/>
              <a:gd name="connsiteY86" fmla="*/ 5302531 h 6858000"/>
              <a:gd name="connsiteX87" fmla="*/ 3322204 w 12192000"/>
              <a:gd name="connsiteY87" fmla="*/ 5476487 h 6858000"/>
              <a:gd name="connsiteX88" fmla="*/ 3834758 w 12192000"/>
              <a:gd name="connsiteY88" fmla="*/ 5666434 h 6858000"/>
              <a:gd name="connsiteX89" fmla="*/ 4314240 w 12192000"/>
              <a:gd name="connsiteY89" fmla="*/ 5902409 h 6858000"/>
              <a:gd name="connsiteX90" fmla="*/ 4688552 w 12192000"/>
              <a:gd name="connsiteY90" fmla="*/ 6049453 h 6858000"/>
              <a:gd name="connsiteX91" fmla="*/ 5634660 w 12192000"/>
              <a:gd name="connsiteY91" fmla="*/ 6238620 h 6858000"/>
              <a:gd name="connsiteX92" fmla="*/ 9222980 w 12192000"/>
              <a:gd name="connsiteY92" fmla="*/ 4955397 h 6858000"/>
              <a:gd name="connsiteX93" fmla="*/ 9268448 w 12192000"/>
              <a:gd name="connsiteY93" fmla="*/ 4917173 h 6858000"/>
              <a:gd name="connsiteX94" fmla="*/ 9442512 w 12192000"/>
              <a:gd name="connsiteY94" fmla="*/ 4773251 h 6858000"/>
              <a:gd name="connsiteX95" fmla="*/ 9590400 w 12192000"/>
              <a:gd name="connsiteY95" fmla="*/ 4643756 h 6858000"/>
              <a:gd name="connsiteX96" fmla="*/ 9513242 w 12192000"/>
              <a:gd name="connsiteY96" fmla="*/ 4600073 h 6858000"/>
              <a:gd name="connsiteX97" fmla="*/ 9617498 w 12192000"/>
              <a:gd name="connsiteY97" fmla="*/ 4476430 h 6858000"/>
              <a:gd name="connsiteX98" fmla="*/ 9949094 w 12192000"/>
              <a:gd name="connsiteY98" fmla="*/ 4095364 h 6858000"/>
              <a:gd name="connsiteX99" fmla="*/ 10094686 w 12192000"/>
              <a:gd name="connsiteY99" fmla="*/ 4011507 h 6858000"/>
              <a:gd name="connsiteX100" fmla="*/ 10271967 w 12192000"/>
              <a:gd name="connsiteY100" fmla="*/ 3800497 h 6858000"/>
              <a:gd name="connsiteX101" fmla="*/ 10297226 w 12192000"/>
              <a:gd name="connsiteY101" fmla="*/ 3751742 h 6858000"/>
              <a:gd name="connsiteX102" fmla="*/ 10260943 w 12192000"/>
              <a:gd name="connsiteY102" fmla="*/ 3689723 h 6858000"/>
              <a:gd name="connsiteX103" fmla="*/ 10233847 w 12192000"/>
              <a:gd name="connsiteY103" fmla="*/ 3627319 h 6858000"/>
              <a:gd name="connsiteX104" fmla="*/ 10269209 w 12192000"/>
              <a:gd name="connsiteY104" fmla="*/ 3608986 h 6858000"/>
              <a:gd name="connsiteX105" fmla="*/ 10496550 w 12192000"/>
              <a:gd name="connsiteY105" fmla="*/ 3577393 h 6858000"/>
              <a:gd name="connsiteX106" fmla="*/ 10364738 w 12192000"/>
              <a:gd name="connsiteY106" fmla="*/ 3458823 h 6858000"/>
              <a:gd name="connsiteX107" fmla="*/ 10132346 w 12192000"/>
              <a:gd name="connsiteY107" fmla="*/ 3282137 h 6858000"/>
              <a:gd name="connsiteX108" fmla="*/ 10026712 w 12192000"/>
              <a:gd name="connsiteY108" fmla="*/ 3156543 h 6858000"/>
              <a:gd name="connsiteX109" fmla="*/ 10014312 w 12192000"/>
              <a:gd name="connsiteY109" fmla="*/ 3044213 h 6858000"/>
              <a:gd name="connsiteX110" fmla="*/ 9806718 w 12192000"/>
              <a:gd name="connsiteY110" fmla="*/ 2977907 h 6858000"/>
              <a:gd name="connsiteX111" fmla="*/ 10001912 w 12192000"/>
              <a:gd name="connsiteY111" fmla="*/ 2740374 h 6858000"/>
              <a:gd name="connsiteX112" fmla="*/ 10021662 w 12192000"/>
              <a:gd name="connsiteY112" fmla="*/ 2691231 h 6858000"/>
              <a:gd name="connsiteX113" fmla="*/ 9904546 w 12192000"/>
              <a:gd name="connsiteY113" fmla="*/ 2515322 h 6858000"/>
              <a:gd name="connsiteX114" fmla="*/ 9885256 w 12192000"/>
              <a:gd name="connsiteY114" fmla="*/ 2487240 h 6858000"/>
              <a:gd name="connsiteX115" fmla="*/ 9842085 w 12192000"/>
              <a:gd name="connsiteY115" fmla="*/ 2431074 h 6858000"/>
              <a:gd name="connsiteX116" fmla="*/ 9718078 w 12192000"/>
              <a:gd name="connsiteY116" fmla="*/ 2417424 h 6858000"/>
              <a:gd name="connsiteX117" fmla="*/ 9782378 w 12192000"/>
              <a:gd name="connsiteY117" fmla="*/ 2377641 h 6858000"/>
              <a:gd name="connsiteX118" fmla="*/ 9907302 w 12192000"/>
              <a:gd name="connsiteY118" fmla="*/ 2243078 h 6858000"/>
              <a:gd name="connsiteX119" fmla="*/ 9824171 w 12192000"/>
              <a:gd name="connsiteY119" fmla="*/ 2114365 h 6858000"/>
              <a:gd name="connsiteX120" fmla="*/ 9818662 w 12192000"/>
              <a:gd name="connsiteY120" fmla="*/ 2043377 h 6858000"/>
              <a:gd name="connsiteX121" fmla="*/ 9958740 w 12192000"/>
              <a:gd name="connsiteY121" fmla="*/ 1952499 h 6858000"/>
              <a:gd name="connsiteX122" fmla="*/ 10064374 w 12192000"/>
              <a:gd name="connsiteY122" fmla="*/ 1916615 h 6858000"/>
              <a:gd name="connsiteX123" fmla="*/ 10113055 w 12192000"/>
              <a:gd name="connsiteY123" fmla="*/ 1865131 h 6858000"/>
              <a:gd name="connsiteX124" fmla="*/ 10055646 w 12192000"/>
              <a:gd name="connsiteY124" fmla="*/ 1822227 h 6858000"/>
              <a:gd name="connsiteX125" fmla="*/ 9800748 w 12192000"/>
              <a:gd name="connsiteY125" fmla="*/ 1720036 h 6858000"/>
              <a:gd name="connsiteX126" fmla="*/ 9938071 w 12192000"/>
              <a:gd name="connsiteY126" fmla="*/ 1634617 h 6858000"/>
              <a:gd name="connsiteX127" fmla="*/ 9220224 w 12192000"/>
              <a:gd name="connsiteY127" fmla="*/ 1231709 h 6858000"/>
              <a:gd name="connsiteX128" fmla="*/ 9133419 w 12192000"/>
              <a:gd name="connsiteY128" fmla="*/ 1170083 h 6858000"/>
              <a:gd name="connsiteX129" fmla="*/ 8672768 w 12192000"/>
              <a:gd name="connsiteY129" fmla="*/ 1020699 h 6858000"/>
              <a:gd name="connsiteX130" fmla="*/ 8198797 w 12192000"/>
              <a:gd name="connsiteY130" fmla="*/ 915000 h 6858000"/>
              <a:gd name="connsiteX131" fmla="*/ 8528095 w 12192000"/>
              <a:gd name="connsiteY131" fmla="*/ 691898 h 6858000"/>
              <a:gd name="connsiteX132" fmla="*/ 8025190 w 12192000"/>
              <a:gd name="connsiteY132" fmla="*/ 640021 h 6858000"/>
              <a:gd name="connsiteX133" fmla="*/ 7976047 w 12192000"/>
              <a:gd name="connsiteY133" fmla="*/ 641584 h 6858000"/>
              <a:gd name="connsiteX134" fmla="*/ 6988604 w 12192000"/>
              <a:gd name="connsiteY134" fmla="*/ 607260 h 6858000"/>
              <a:gd name="connsiteX135" fmla="*/ 5573116 w 12192000"/>
              <a:gd name="connsiteY135" fmla="*/ 493368 h 6858000"/>
              <a:gd name="connsiteX136" fmla="*/ 4401503 w 12192000"/>
              <a:gd name="connsiteY136" fmla="*/ 425112 h 6858000"/>
              <a:gd name="connsiteX137" fmla="*/ 3154109 w 12192000"/>
              <a:gd name="connsiteY137" fmla="*/ 292499 h 6858000"/>
              <a:gd name="connsiteX138" fmla="*/ 3094406 w 12192000"/>
              <a:gd name="connsiteY138" fmla="*/ 28396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3094406" y="283966"/>
                </a:moveTo>
                <a:cubicBezTo>
                  <a:pt x="3074312" y="283528"/>
                  <a:pt x="3054907" y="288795"/>
                  <a:pt x="3038833" y="309661"/>
                </a:cubicBezTo>
                <a:cubicBezTo>
                  <a:pt x="3124259" y="364657"/>
                  <a:pt x="3233105" y="343983"/>
                  <a:pt x="3348384" y="406000"/>
                </a:cubicBezTo>
                <a:cubicBezTo>
                  <a:pt x="3161001" y="386497"/>
                  <a:pt x="3012653" y="370896"/>
                  <a:pt x="2864309" y="355295"/>
                </a:cubicBezTo>
                <a:cubicBezTo>
                  <a:pt x="2861553" y="366216"/>
                  <a:pt x="2858796" y="377136"/>
                  <a:pt x="2856039" y="388058"/>
                </a:cubicBezTo>
                <a:cubicBezTo>
                  <a:pt x="3045722" y="411070"/>
                  <a:pt x="3221166" y="470356"/>
                  <a:pt x="3405794" y="512089"/>
                </a:cubicBezTo>
                <a:cubicBezTo>
                  <a:pt x="3388799" y="537835"/>
                  <a:pt x="3371808" y="532763"/>
                  <a:pt x="3356651" y="531204"/>
                </a:cubicBezTo>
                <a:cubicBezTo>
                  <a:pt x="3257907" y="521062"/>
                  <a:pt x="3159164" y="510922"/>
                  <a:pt x="3064552" y="483228"/>
                </a:cubicBezTo>
                <a:cubicBezTo>
                  <a:pt x="3043427" y="476987"/>
                  <a:pt x="3017704" y="476987"/>
                  <a:pt x="3005765" y="495708"/>
                </a:cubicBezTo>
                <a:cubicBezTo>
                  <a:pt x="2988771" y="522231"/>
                  <a:pt x="3013113" y="539393"/>
                  <a:pt x="3034700" y="553823"/>
                </a:cubicBezTo>
                <a:cubicBezTo>
                  <a:pt x="3072360" y="578787"/>
                  <a:pt x="3117827" y="571767"/>
                  <a:pt x="3161459" y="576445"/>
                </a:cubicBezTo>
                <a:cubicBezTo>
                  <a:pt x="3277655" y="588537"/>
                  <a:pt x="3333228" y="626370"/>
                  <a:pt x="3358949" y="712961"/>
                </a:cubicBezTo>
                <a:cubicBezTo>
                  <a:pt x="3256987" y="677857"/>
                  <a:pt x="3158703" y="721151"/>
                  <a:pt x="3059960" y="696576"/>
                </a:cubicBezTo>
                <a:cubicBezTo>
                  <a:pt x="3034240" y="690338"/>
                  <a:pt x="2993364" y="699698"/>
                  <a:pt x="3007143" y="729732"/>
                </a:cubicBezTo>
                <a:cubicBezTo>
                  <a:pt x="3020003" y="757814"/>
                  <a:pt x="3062716" y="778096"/>
                  <a:pt x="2986935" y="772635"/>
                </a:cubicBezTo>
                <a:cubicBezTo>
                  <a:pt x="2932740" y="768735"/>
                  <a:pt x="2826647" y="800329"/>
                  <a:pt x="2871197" y="808127"/>
                </a:cubicBezTo>
                <a:cubicBezTo>
                  <a:pt x="2927228" y="817881"/>
                  <a:pt x="2981883" y="831921"/>
                  <a:pt x="3053071" y="847913"/>
                </a:cubicBezTo>
                <a:cubicBezTo>
                  <a:pt x="2974533" y="874043"/>
                  <a:pt x="2918042" y="868584"/>
                  <a:pt x="2858796" y="847913"/>
                </a:cubicBezTo>
                <a:cubicBezTo>
                  <a:pt x="2787150" y="822949"/>
                  <a:pt x="2693916" y="792528"/>
                  <a:pt x="2635588" y="820611"/>
                </a:cubicBezTo>
                <a:cubicBezTo>
                  <a:pt x="2548326" y="862734"/>
                  <a:pt x="2475760" y="836211"/>
                  <a:pt x="2397683" y="829190"/>
                </a:cubicBezTo>
                <a:cubicBezTo>
                  <a:pt x="2238775" y="814759"/>
                  <a:pt x="2081241" y="790576"/>
                  <a:pt x="1921874" y="778877"/>
                </a:cubicBezTo>
                <a:cubicBezTo>
                  <a:pt x="1858036" y="774195"/>
                  <a:pt x="1789143" y="751964"/>
                  <a:pt x="1695450" y="782386"/>
                </a:cubicBezTo>
                <a:cubicBezTo>
                  <a:pt x="2119822" y="938012"/>
                  <a:pt x="2575423" y="928262"/>
                  <a:pt x="2954324" y="1120940"/>
                </a:cubicBezTo>
                <a:cubicBezTo>
                  <a:pt x="2938251" y="1139269"/>
                  <a:pt x="2856502" y="1191535"/>
                  <a:pt x="2890028" y="1195435"/>
                </a:cubicBezTo>
                <a:cubicBezTo>
                  <a:pt x="2984178" y="1206748"/>
                  <a:pt x="3067767" y="1244971"/>
                  <a:pt x="3153652" y="1276563"/>
                </a:cubicBezTo>
                <a:cubicBezTo>
                  <a:pt x="3190855" y="1290216"/>
                  <a:pt x="3235862" y="1308157"/>
                  <a:pt x="3218410" y="1356911"/>
                </a:cubicBezTo>
                <a:cubicBezTo>
                  <a:pt x="3186719" y="1370562"/>
                  <a:pt x="3163296" y="1351451"/>
                  <a:pt x="3137118" y="1349891"/>
                </a:cubicBezTo>
                <a:cubicBezTo>
                  <a:pt x="3110480" y="1348331"/>
                  <a:pt x="3050773" y="1358471"/>
                  <a:pt x="3067309" y="1365102"/>
                </a:cubicBezTo>
                <a:cubicBezTo>
                  <a:pt x="3142629" y="1395136"/>
                  <a:pt x="3007143" y="1467292"/>
                  <a:pt x="3096243" y="1467292"/>
                </a:cubicBezTo>
                <a:cubicBezTo>
                  <a:pt x="3245506" y="1467681"/>
                  <a:pt x="3324961" y="1595613"/>
                  <a:pt x="3468716" y="1599125"/>
                </a:cubicBezTo>
                <a:cubicBezTo>
                  <a:pt x="3491677" y="1599513"/>
                  <a:pt x="3502700" y="1622137"/>
                  <a:pt x="3502241" y="1642029"/>
                </a:cubicBezTo>
                <a:cubicBezTo>
                  <a:pt x="3502241" y="1665822"/>
                  <a:pt x="3481116" y="1670112"/>
                  <a:pt x="3457692" y="1672453"/>
                </a:cubicBezTo>
                <a:cubicBezTo>
                  <a:pt x="3421868" y="1675962"/>
                  <a:pt x="3384667" y="1642029"/>
                  <a:pt x="3337362" y="1688053"/>
                </a:cubicBezTo>
                <a:cubicBezTo>
                  <a:pt x="3422329" y="1714966"/>
                  <a:pt x="3507294" y="1741878"/>
                  <a:pt x="3505915" y="1834318"/>
                </a:cubicBezTo>
                <a:cubicBezTo>
                  <a:pt x="3505457" y="1859279"/>
                  <a:pt x="3540820" y="1868640"/>
                  <a:pt x="3567458" y="1874880"/>
                </a:cubicBezTo>
                <a:cubicBezTo>
                  <a:pt x="3611549" y="1885023"/>
                  <a:pt x="3648750" y="1902965"/>
                  <a:pt x="3672634" y="1937678"/>
                </a:cubicBezTo>
                <a:cubicBezTo>
                  <a:pt x="3672172" y="1944308"/>
                  <a:pt x="3671715" y="1951329"/>
                  <a:pt x="3674470" y="1956789"/>
                </a:cubicBezTo>
                <a:cubicBezTo>
                  <a:pt x="3666664" y="2040646"/>
                  <a:pt x="3602363" y="2038306"/>
                  <a:pt x="3531176" y="2024266"/>
                </a:cubicBezTo>
                <a:cubicBezTo>
                  <a:pt x="3446211" y="2007103"/>
                  <a:pt x="3362164" y="1975900"/>
                  <a:pt x="3272604" y="2005933"/>
                </a:cubicBezTo>
                <a:cubicBezTo>
                  <a:pt x="3398905" y="2046107"/>
                  <a:pt x="3536229" y="2049228"/>
                  <a:pt x="3654720" y="2106564"/>
                </a:cubicBezTo>
                <a:cubicBezTo>
                  <a:pt x="3221166" y="2117095"/>
                  <a:pt x="2838130" y="1936116"/>
                  <a:pt x="2417892" y="1866690"/>
                </a:cubicBezTo>
                <a:cubicBezTo>
                  <a:pt x="2432130" y="1913105"/>
                  <a:pt x="2466114" y="1922465"/>
                  <a:pt x="2496888" y="1929487"/>
                </a:cubicBezTo>
                <a:cubicBezTo>
                  <a:pt x="2652123" y="1964590"/>
                  <a:pt x="2788067" y="2034408"/>
                  <a:pt x="2929526" y="2094862"/>
                </a:cubicBezTo>
                <a:cubicBezTo>
                  <a:pt x="2987851" y="2119825"/>
                  <a:pt x="3030106" y="2144789"/>
                  <a:pt x="3052152" y="2198613"/>
                </a:cubicBezTo>
                <a:cubicBezTo>
                  <a:pt x="3071903" y="2247367"/>
                  <a:pt x="3110021" y="2269990"/>
                  <a:pt x="3180748" y="2255948"/>
                </a:cubicBezTo>
                <a:cubicBezTo>
                  <a:pt x="3238157" y="2244246"/>
                  <a:pt x="3301078" y="2250487"/>
                  <a:pt x="3361244" y="2254777"/>
                </a:cubicBezTo>
                <a:cubicBezTo>
                  <a:pt x="3430596" y="2259459"/>
                  <a:pt x="3508213" y="2314455"/>
                  <a:pt x="3489382" y="2342926"/>
                </a:cubicBezTo>
                <a:cubicBezTo>
                  <a:pt x="3457233" y="2391292"/>
                  <a:pt x="3403498" y="2367110"/>
                  <a:pt x="3355733" y="2361649"/>
                </a:cubicBezTo>
                <a:cubicBezTo>
                  <a:pt x="3301537" y="2355018"/>
                  <a:pt x="3200957" y="2341367"/>
                  <a:pt x="3199121" y="2347216"/>
                </a:cubicBezTo>
                <a:cubicBezTo>
                  <a:pt x="3163754" y="2468518"/>
                  <a:pt x="2914827" y="2362819"/>
                  <a:pt x="2861091" y="2351896"/>
                </a:cubicBezTo>
                <a:cubicBezTo>
                  <a:pt x="2794038" y="2338245"/>
                  <a:pt x="2731116" y="2363208"/>
                  <a:pt x="2667278" y="2369058"/>
                </a:cubicBezTo>
                <a:cubicBezTo>
                  <a:pt x="2610328" y="2374518"/>
                  <a:pt x="2288376" y="2391292"/>
                  <a:pt x="2221781" y="2339805"/>
                </a:cubicBezTo>
                <a:cubicBezTo>
                  <a:pt x="2212595" y="2379978"/>
                  <a:pt x="2231884" y="2396361"/>
                  <a:pt x="2247961" y="2414693"/>
                </a:cubicBezTo>
                <a:cubicBezTo>
                  <a:pt x="2270465" y="2440824"/>
                  <a:pt x="2274138" y="2459157"/>
                  <a:pt x="2231425" y="2479828"/>
                </a:cubicBezTo>
                <a:cubicBezTo>
                  <a:pt x="2109717" y="2539115"/>
                  <a:pt x="2111557" y="2541065"/>
                  <a:pt x="2224996" y="2621414"/>
                </a:cubicBezTo>
                <a:cubicBezTo>
                  <a:pt x="2230509" y="2624923"/>
                  <a:pt x="2228211" y="2636624"/>
                  <a:pt x="2229131" y="2644426"/>
                </a:cubicBezTo>
                <a:cubicBezTo>
                  <a:pt x="2199276" y="2656906"/>
                  <a:pt x="2164373" y="2625703"/>
                  <a:pt x="2129466" y="2659247"/>
                </a:cubicBezTo>
                <a:cubicBezTo>
                  <a:pt x="2281487" y="2806680"/>
                  <a:pt x="2513421" y="2842953"/>
                  <a:pt x="2723312" y="2953726"/>
                </a:cubicBezTo>
                <a:cubicBezTo>
                  <a:pt x="2553377" y="2990389"/>
                  <a:pt x="2451419" y="2862456"/>
                  <a:pt x="2326496" y="2878838"/>
                </a:cubicBezTo>
                <a:cubicBezTo>
                  <a:pt x="2264036" y="2919012"/>
                  <a:pt x="2449582" y="2983367"/>
                  <a:pt x="2272759" y="3002480"/>
                </a:cubicBezTo>
                <a:cubicBezTo>
                  <a:pt x="2349461" y="3037583"/>
                  <a:pt x="2406411" y="3071905"/>
                  <a:pt x="2459226" y="3112471"/>
                </a:cubicBezTo>
                <a:cubicBezTo>
                  <a:pt x="2553377" y="3185016"/>
                  <a:pt x="2571749" y="3232602"/>
                  <a:pt x="2528117" y="3330111"/>
                </a:cubicBezTo>
                <a:cubicBezTo>
                  <a:pt x="2499642" y="3394076"/>
                  <a:pt x="2457848" y="3452973"/>
                  <a:pt x="2494590" y="3529029"/>
                </a:cubicBezTo>
                <a:cubicBezTo>
                  <a:pt x="2520308" y="3581294"/>
                  <a:pt x="2510206" y="3615617"/>
                  <a:pt x="2414677" y="3592215"/>
                </a:cubicBezTo>
                <a:cubicBezTo>
                  <a:pt x="2311799" y="3567251"/>
                  <a:pt x="2273221" y="3614057"/>
                  <a:pt x="2298940" y="3705716"/>
                </a:cubicBezTo>
                <a:cubicBezTo>
                  <a:pt x="2315473" y="3764612"/>
                  <a:pt x="2298020" y="3782553"/>
                  <a:pt x="2227294" y="3775921"/>
                </a:cubicBezTo>
                <a:cubicBezTo>
                  <a:pt x="2149215" y="3768512"/>
                  <a:pt x="2074811" y="3729898"/>
                  <a:pt x="1978366" y="3748620"/>
                </a:cubicBezTo>
                <a:cubicBezTo>
                  <a:pt x="2055522" y="3855492"/>
                  <a:pt x="2220403" y="3825068"/>
                  <a:pt x="2310421" y="3926868"/>
                </a:cubicBezTo>
                <a:cubicBezTo>
                  <a:pt x="2202950" y="3927259"/>
                  <a:pt x="2120739" y="3926868"/>
                  <a:pt x="2041285" y="3904635"/>
                </a:cubicBezTo>
                <a:cubicBezTo>
                  <a:pt x="2008216" y="3895664"/>
                  <a:pt x="1971934" y="3886305"/>
                  <a:pt x="1953565" y="3917116"/>
                </a:cubicBezTo>
                <a:cubicBezTo>
                  <a:pt x="1931978" y="3954170"/>
                  <a:pt x="1976527" y="3968211"/>
                  <a:pt x="2003623" y="3974842"/>
                </a:cubicBezTo>
                <a:cubicBezTo>
                  <a:pt x="2079866" y="3993563"/>
                  <a:pt x="2138192" y="4038028"/>
                  <a:pt x="2201114" y="4072742"/>
                </a:cubicBezTo>
                <a:cubicBezTo>
                  <a:pt x="2339356" y="4148800"/>
                  <a:pt x="2490917" y="4212375"/>
                  <a:pt x="2608032" y="4337967"/>
                </a:cubicBezTo>
                <a:cubicBezTo>
                  <a:pt x="2460606" y="4305983"/>
                  <a:pt x="2350838" y="4231487"/>
                  <a:pt x="2213973" y="4216277"/>
                </a:cubicBezTo>
                <a:cubicBezTo>
                  <a:pt x="2332467" y="4330557"/>
                  <a:pt x="2484945" y="4405834"/>
                  <a:pt x="2629158" y="4488911"/>
                </a:cubicBezTo>
                <a:cubicBezTo>
                  <a:pt x="2670494" y="4512315"/>
                  <a:pt x="2712289" y="4528306"/>
                  <a:pt x="2721471" y="4579399"/>
                </a:cubicBezTo>
                <a:cubicBezTo>
                  <a:pt x="2739385" y="4678470"/>
                  <a:pt x="2793121" y="4760378"/>
                  <a:pt x="2907939" y="4804062"/>
                </a:cubicBezTo>
                <a:cubicBezTo>
                  <a:pt x="2908859" y="4804452"/>
                  <a:pt x="2902428" y="4819274"/>
                  <a:pt x="2898753" y="4829414"/>
                </a:cubicBezTo>
                <a:cubicBezTo>
                  <a:pt x="2828485" y="4832536"/>
                  <a:pt x="2772912" y="4774028"/>
                  <a:pt x="2683352" y="4793141"/>
                </a:cubicBezTo>
                <a:cubicBezTo>
                  <a:pt x="2769239" y="4872708"/>
                  <a:pt x="2840885" y="4944087"/>
                  <a:pt x="2962594" y="4981920"/>
                </a:cubicBezTo>
                <a:cubicBezTo>
                  <a:pt x="3059960" y="5011952"/>
                  <a:pt x="3180289" y="5029503"/>
                  <a:pt x="3251019" y="5127012"/>
                </a:cubicBezTo>
                <a:cubicBezTo>
                  <a:pt x="3168808" y="5146126"/>
                  <a:pt x="3107723" y="5121944"/>
                  <a:pt x="3046180" y="5104781"/>
                </a:cubicBezTo>
                <a:cubicBezTo>
                  <a:pt x="2952030" y="5078258"/>
                  <a:pt x="2858796" y="5048226"/>
                  <a:pt x="2764646" y="5021703"/>
                </a:cubicBezTo>
                <a:cubicBezTo>
                  <a:pt x="2728821" y="5011563"/>
                  <a:pt x="2689782" y="5004540"/>
                  <a:pt x="2666820" y="5052905"/>
                </a:cubicBezTo>
                <a:cubicBezTo>
                  <a:pt x="2786691" y="5063047"/>
                  <a:pt x="2858337" y="5128575"/>
                  <a:pt x="2933657" y="5190198"/>
                </a:cubicBezTo>
                <a:cubicBezTo>
                  <a:pt x="2975911" y="5224912"/>
                  <a:pt x="3010358" y="5271328"/>
                  <a:pt x="3086598" y="5253776"/>
                </a:cubicBezTo>
                <a:cubicBezTo>
                  <a:pt x="3126554" y="5244415"/>
                  <a:pt x="3151814" y="5270547"/>
                  <a:pt x="3147680" y="5302531"/>
                </a:cubicBezTo>
                <a:cubicBezTo>
                  <a:pt x="3132525" y="5415251"/>
                  <a:pt x="3225759" y="5454645"/>
                  <a:pt x="3322204" y="5476487"/>
                </a:cubicBezTo>
                <a:cubicBezTo>
                  <a:pt x="3504998" y="5517440"/>
                  <a:pt x="3657018" y="5613779"/>
                  <a:pt x="3834758" y="5666434"/>
                </a:cubicBezTo>
                <a:cubicBezTo>
                  <a:pt x="4007445" y="5717529"/>
                  <a:pt x="4141095" y="5838830"/>
                  <a:pt x="4314240" y="5902409"/>
                </a:cubicBezTo>
                <a:cubicBezTo>
                  <a:pt x="4439624" y="5948433"/>
                  <a:pt x="4559494" y="6007718"/>
                  <a:pt x="4688552" y="6049453"/>
                </a:cubicBezTo>
                <a:cubicBezTo>
                  <a:pt x="4993968" y="6148131"/>
                  <a:pt x="5305360" y="6227308"/>
                  <a:pt x="5634660" y="6238620"/>
                </a:cubicBezTo>
                <a:cubicBezTo>
                  <a:pt x="5906549" y="6247590"/>
                  <a:pt x="8264931" y="6239010"/>
                  <a:pt x="9222980" y="4955397"/>
                </a:cubicBezTo>
                <a:cubicBezTo>
                  <a:pt x="9241350" y="4949155"/>
                  <a:pt x="9262017" y="4932775"/>
                  <a:pt x="9268448" y="4917173"/>
                </a:cubicBezTo>
                <a:cubicBezTo>
                  <a:pt x="9299220" y="4844235"/>
                  <a:pt x="9374540" y="4812644"/>
                  <a:pt x="9442512" y="4773251"/>
                </a:cubicBezTo>
                <a:cubicBezTo>
                  <a:pt x="9502220" y="4738536"/>
                  <a:pt x="9565600" y="4702263"/>
                  <a:pt x="9590400" y="4643756"/>
                </a:cubicBezTo>
                <a:cubicBezTo>
                  <a:pt x="9623008" y="4565749"/>
                  <a:pt x="9530236" y="4629716"/>
                  <a:pt x="9513242" y="4600073"/>
                </a:cubicBezTo>
                <a:cubicBezTo>
                  <a:pt x="9548605" y="4559509"/>
                  <a:pt x="9603261" y="4522454"/>
                  <a:pt x="9617498" y="4476430"/>
                </a:cubicBezTo>
                <a:cubicBezTo>
                  <a:pt x="9669394" y="4310276"/>
                  <a:pt x="9781460" y="4189364"/>
                  <a:pt x="9949094" y="4095364"/>
                </a:cubicBezTo>
                <a:cubicBezTo>
                  <a:pt x="9997318" y="4068452"/>
                  <a:pt x="10029007" y="4019306"/>
                  <a:pt x="10094686" y="4011507"/>
                </a:cubicBezTo>
                <a:cubicBezTo>
                  <a:pt x="10240735" y="3994345"/>
                  <a:pt x="10194808" y="3860171"/>
                  <a:pt x="10271967" y="3800497"/>
                </a:cubicBezTo>
                <a:cubicBezTo>
                  <a:pt x="10286662" y="3789184"/>
                  <a:pt x="10299980" y="3766953"/>
                  <a:pt x="10297226" y="3751742"/>
                </a:cubicBezTo>
                <a:cubicBezTo>
                  <a:pt x="10293091" y="3729898"/>
                  <a:pt x="10275639" y="3709227"/>
                  <a:pt x="10260943" y="3689723"/>
                </a:cubicBezTo>
                <a:cubicBezTo>
                  <a:pt x="10245786" y="3670222"/>
                  <a:pt x="10222825" y="3653061"/>
                  <a:pt x="10233847" y="3627319"/>
                </a:cubicBezTo>
                <a:cubicBezTo>
                  <a:pt x="10238437" y="3616788"/>
                  <a:pt x="10235225" y="3580125"/>
                  <a:pt x="10269209" y="3608986"/>
                </a:cubicBezTo>
                <a:cubicBezTo>
                  <a:pt x="10362443" y="3688165"/>
                  <a:pt x="10416637" y="3613279"/>
                  <a:pt x="10496550" y="3577393"/>
                </a:cubicBezTo>
                <a:cubicBezTo>
                  <a:pt x="10432253" y="3540340"/>
                  <a:pt x="10374383" y="3514208"/>
                  <a:pt x="10364738" y="3458823"/>
                </a:cubicBezTo>
                <a:cubicBezTo>
                  <a:pt x="10344991" y="3344542"/>
                  <a:pt x="10260485" y="3292277"/>
                  <a:pt x="10132346" y="3282137"/>
                </a:cubicBezTo>
                <a:cubicBezTo>
                  <a:pt x="10179650" y="3171757"/>
                  <a:pt x="10179650" y="3171757"/>
                  <a:pt x="10026712" y="3156543"/>
                </a:cubicBezTo>
                <a:cubicBezTo>
                  <a:pt x="10085499" y="3086337"/>
                  <a:pt x="10085499" y="3068396"/>
                  <a:pt x="10014312" y="3044213"/>
                </a:cubicBezTo>
                <a:cubicBezTo>
                  <a:pt x="9945880" y="3021201"/>
                  <a:pt x="9870100" y="3013401"/>
                  <a:pt x="9806718" y="2977907"/>
                </a:cubicBezTo>
                <a:cubicBezTo>
                  <a:pt x="9865047" y="2888199"/>
                  <a:pt x="9881580" y="2784060"/>
                  <a:pt x="10001912" y="2740374"/>
                </a:cubicBezTo>
                <a:cubicBezTo>
                  <a:pt x="10020741" y="2733743"/>
                  <a:pt x="10033600" y="2706830"/>
                  <a:pt x="10021662" y="2691231"/>
                </a:cubicBezTo>
                <a:cubicBezTo>
                  <a:pt x="9978030" y="2634675"/>
                  <a:pt x="10040492" y="2527414"/>
                  <a:pt x="9904546" y="2515322"/>
                </a:cubicBezTo>
                <a:cubicBezTo>
                  <a:pt x="9887552" y="2514152"/>
                  <a:pt x="9871936" y="2502450"/>
                  <a:pt x="9885256" y="2487240"/>
                </a:cubicBezTo>
                <a:cubicBezTo>
                  <a:pt x="9931184" y="2434196"/>
                  <a:pt x="9875611" y="2437706"/>
                  <a:pt x="9842085" y="2431074"/>
                </a:cubicBezTo>
                <a:cubicBezTo>
                  <a:pt x="9801668" y="2422884"/>
                  <a:pt x="9755740" y="2446287"/>
                  <a:pt x="9718078" y="2417424"/>
                </a:cubicBezTo>
                <a:cubicBezTo>
                  <a:pt x="9726806" y="2386999"/>
                  <a:pt x="9759413" y="2387390"/>
                  <a:pt x="9782378" y="2377641"/>
                </a:cubicBezTo>
                <a:cubicBezTo>
                  <a:pt x="9849430" y="2349558"/>
                  <a:pt x="9904086" y="2316013"/>
                  <a:pt x="9907302" y="2243078"/>
                </a:cubicBezTo>
                <a:cubicBezTo>
                  <a:pt x="9909596" y="2184182"/>
                  <a:pt x="9916946" y="2132305"/>
                  <a:pt x="9824171" y="2114365"/>
                </a:cubicBezTo>
                <a:cubicBezTo>
                  <a:pt x="9785593" y="2106953"/>
                  <a:pt x="9796616" y="2064440"/>
                  <a:pt x="9818662" y="2043377"/>
                </a:cubicBezTo>
                <a:cubicBezTo>
                  <a:pt x="9858160" y="2005933"/>
                  <a:pt x="9890766" y="1956008"/>
                  <a:pt x="9958740" y="1952499"/>
                </a:cubicBezTo>
                <a:cubicBezTo>
                  <a:pt x="10000075" y="1950158"/>
                  <a:pt x="10031764" y="1934556"/>
                  <a:pt x="10064374" y="1916615"/>
                </a:cubicBezTo>
                <a:cubicBezTo>
                  <a:pt x="10087795" y="1903743"/>
                  <a:pt x="10115810" y="1892823"/>
                  <a:pt x="10113055" y="1865131"/>
                </a:cubicBezTo>
                <a:cubicBezTo>
                  <a:pt x="10110302" y="1838607"/>
                  <a:pt x="10083203" y="1827686"/>
                  <a:pt x="10055646" y="1822227"/>
                </a:cubicBezTo>
                <a:cubicBezTo>
                  <a:pt x="9963792" y="1804675"/>
                  <a:pt x="9877448" y="1778933"/>
                  <a:pt x="9800748" y="1720036"/>
                </a:cubicBezTo>
                <a:cubicBezTo>
                  <a:pt x="9851726" y="1688834"/>
                  <a:pt x="9900410" y="1666211"/>
                  <a:pt x="9938071" y="1634617"/>
                </a:cubicBezTo>
                <a:cubicBezTo>
                  <a:pt x="10029007" y="1558172"/>
                  <a:pt x="9258802" y="1317517"/>
                  <a:pt x="9220224" y="1231709"/>
                </a:cubicBezTo>
                <a:cubicBezTo>
                  <a:pt x="9208284" y="1205187"/>
                  <a:pt x="9167410" y="1177883"/>
                  <a:pt x="9133419" y="1170083"/>
                </a:cubicBezTo>
                <a:cubicBezTo>
                  <a:pt x="8974052" y="1133420"/>
                  <a:pt x="8835810" y="1051123"/>
                  <a:pt x="8672768" y="1020699"/>
                </a:cubicBezTo>
                <a:cubicBezTo>
                  <a:pt x="8518912" y="991837"/>
                  <a:pt x="8367350" y="953222"/>
                  <a:pt x="8198797" y="915000"/>
                </a:cubicBezTo>
                <a:cubicBezTo>
                  <a:pt x="8302134" y="819048"/>
                  <a:pt x="8485382" y="830361"/>
                  <a:pt x="8528095" y="691898"/>
                </a:cubicBezTo>
                <a:cubicBezTo>
                  <a:pt x="8361379" y="656013"/>
                  <a:pt x="8185937" y="696968"/>
                  <a:pt x="8025190" y="640021"/>
                </a:cubicBezTo>
                <a:cubicBezTo>
                  <a:pt x="8011411" y="634954"/>
                  <a:pt x="7992579" y="640021"/>
                  <a:pt x="7976047" y="641584"/>
                </a:cubicBezTo>
                <a:cubicBezTo>
                  <a:pt x="7644909" y="672005"/>
                  <a:pt x="7315149" y="645484"/>
                  <a:pt x="6988604" y="607260"/>
                </a:cubicBezTo>
                <a:cubicBezTo>
                  <a:pt x="6518305" y="552656"/>
                  <a:pt x="6046170" y="517941"/>
                  <a:pt x="5573116" y="493368"/>
                </a:cubicBezTo>
                <a:cubicBezTo>
                  <a:pt x="5182272" y="473086"/>
                  <a:pt x="4790511" y="464116"/>
                  <a:pt x="4401503" y="425112"/>
                </a:cubicBezTo>
                <a:cubicBezTo>
                  <a:pt x="3985401" y="383379"/>
                  <a:pt x="3569756" y="336184"/>
                  <a:pt x="3154109" y="292499"/>
                </a:cubicBezTo>
                <a:cubicBezTo>
                  <a:pt x="3135280" y="290549"/>
                  <a:pt x="3114499" y="284406"/>
                  <a:pt x="3094406" y="283966"/>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3" name="Picture 2" descr="A statue of a person&#10;&#10;Description automatically generated">
            <a:extLst>
              <a:ext uri="{FF2B5EF4-FFF2-40B4-BE49-F238E27FC236}">
                <a16:creationId xmlns:a16="http://schemas.microsoft.com/office/drawing/2014/main" id="{0B771A4A-A050-4B63-A18B-9B8D3A747CE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 y="3657600"/>
            <a:ext cx="1996906" cy="3200400"/>
          </a:xfrm>
          <a:prstGeom prst="rect">
            <a:avLst/>
          </a:prstGeom>
        </p:spPr>
      </p:pic>
      <p:sp>
        <p:nvSpPr>
          <p:cNvPr id="28" name="TextBox 27">
            <a:extLst>
              <a:ext uri="{FF2B5EF4-FFF2-40B4-BE49-F238E27FC236}">
                <a16:creationId xmlns:a16="http://schemas.microsoft.com/office/drawing/2014/main" id="{0C5D3FB6-FF00-40F7-BDCB-DF3F1DED69BB}"/>
              </a:ext>
            </a:extLst>
          </p:cNvPr>
          <p:cNvSpPr txBox="1"/>
          <p:nvPr/>
        </p:nvSpPr>
        <p:spPr>
          <a:xfrm>
            <a:off x="3915266" y="339386"/>
            <a:ext cx="4663126" cy="646331"/>
          </a:xfrm>
          <a:prstGeom prst="rect">
            <a:avLst/>
          </a:prstGeom>
          <a:noFill/>
        </p:spPr>
        <p:txBody>
          <a:bodyPr wrap="square" rtlCol="0">
            <a:spAutoFit/>
          </a:bodyPr>
          <a:lstStyle/>
          <a:p>
            <a:r>
              <a:rPr lang="en-IN" sz="3600" b="1" dirty="0"/>
              <a:t>Here is the comparison </a:t>
            </a:r>
          </a:p>
        </p:txBody>
      </p:sp>
      <p:pic>
        <p:nvPicPr>
          <p:cNvPr id="15" name="Picture 14" descr="A picture containing building, place of worship, mosque&#10;&#10;Description automatically generated">
            <a:extLst>
              <a:ext uri="{FF2B5EF4-FFF2-40B4-BE49-F238E27FC236}">
                <a16:creationId xmlns:a16="http://schemas.microsoft.com/office/drawing/2014/main" id="{AF539287-13E3-4EA8-8645-05E7930C8D6F}"/>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267991" y="3834430"/>
            <a:ext cx="5064082" cy="3116358"/>
          </a:xfrm>
          <a:prstGeom prst="rect">
            <a:avLst/>
          </a:prstGeom>
        </p:spPr>
      </p:pic>
      <p:sp>
        <p:nvSpPr>
          <p:cNvPr id="2" name="TextBox 1">
            <a:extLst>
              <a:ext uri="{FF2B5EF4-FFF2-40B4-BE49-F238E27FC236}">
                <a16:creationId xmlns:a16="http://schemas.microsoft.com/office/drawing/2014/main" id="{ECABD8E0-1F10-4E28-8388-F451E1175A5B}"/>
              </a:ext>
            </a:extLst>
          </p:cNvPr>
          <p:cNvSpPr txBox="1"/>
          <p:nvPr/>
        </p:nvSpPr>
        <p:spPr>
          <a:xfrm>
            <a:off x="7517211" y="1078505"/>
            <a:ext cx="4744825" cy="2862322"/>
          </a:xfrm>
          <a:prstGeom prst="rect">
            <a:avLst/>
          </a:prstGeom>
          <a:noFill/>
        </p:spPr>
        <p:txBody>
          <a:bodyPr wrap="square" rtlCol="0">
            <a:spAutoFit/>
          </a:bodyPr>
          <a:lstStyle/>
          <a:p>
            <a:r>
              <a:rPr lang="en-IN" dirty="0"/>
              <a:t>Most visited monument of India around 8 million yearly visitors </a:t>
            </a:r>
          </a:p>
          <a:p>
            <a:endParaRPr lang="en-IN" dirty="0"/>
          </a:p>
          <a:p>
            <a:r>
              <a:rPr lang="en-IN" b="1" dirty="0"/>
              <a:t>25 crore yearly revenue and this is after so decades of opening it </a:t>
            </a:r>
          </a:p>
          <a:p>
            <a:endParaRPr lang="en-IN" b="1" dirty="0"/>
          </a:p>
          <a:p>
            <a:r>
              <a:rPr lang="en-IN" dirty="0"/>
              <a:t>so from this we can conclude that the visitors for the statue of unity will only decrease with time</a:t>
            </a:r>
            <a:r>
              <a:rPr lang="en-IN" b="1" dirty="0"/>
              <a:t> </a:t>
            </a:r>
          </a:p>
          <a:p>
            <a:endParaRPr lang="en-IN" b="1" dirty="0"/>
          </a:p>
          <a:p>
            <a:endParaRPr lang="en-IN" b="1" dirty="0"/>
          </a:p>
        </p:txBody>
      </p:sp>
      <p:sp>
        <p:nvSpPr>
          <p:cNvPr id="17" name="TextBox 16">
            <a:extLst>
              <a:ext uri="{FF2B5EF4-FFF2-40B4-BE49-F238E27FC236}">
                <a16:creationId xmlns:a16="http://schemas.microsoft.com/office/drawing/2014/main" id="{A4481D3C-C287-473F-AC38-B819F4DBD95B}"/>
              </a:ext>
            </a:extLst>
          </p:cNvPr>
          <p:cNvSpPr txBox="1"/>
          <p:nvPr/>
        </p:nvSpPr>
        <p:spPr>
          <a:xfrm>
            <a:off x="0" y="1063530"/>
            <a:ext cx="5231875" cy="2585323"/>
          </a:xfrm>
          <a:prstGeom prst="rect">
            <a:avLst/>
          </a:prstGeom>
          <a:noFill/>
        </p:spPr>
        <p:txBody>
          <a:bodyPr wrap="square" rtlCol="0">
            <a:spAutoFit/>
          </a:bodyPr>
          <a:lstStyle/>
          <a:p>
            <a:r>
              <a:rPr lang="en-IN" dirty="0"/>
              <a:t>Inaugurated in 2018, maximum ticket that is to visit the deck in 350 Rs</a:t>
            </a:r>
          </a:p>
          <a:p>
            <a:endParaRPr lang="en-IN" dirty="0"/>
          </a:p>
          <a:p>
            <a:r>
              <a:rPr lang="en-IN" b="1" dirty="0"/>
              <a:t>2018-2019 data - 27 lakh people visited the place and revenue for the first year was 80 crores.</a:t>
            </a:r>
          </a:p>
          <a:p>
            <a:endParaRPr lang="en-IN" b="1" dirty="0"/>
          </a:p>
          <a:p>
            <a:r>
              <a:rPr lang="en-IN" b="1" dirty="0"/>
              <a:t>Return of investment was 2.7% </a:t>
            </a:r>
            <a:r>
              <a:rPr lang="en-IN" dirty="0"/>
              <a:t>that is less then the </a:t>
            </a:r>
            <a:r>
              <a:rPr lang="en-IN" b="1" dirty="0"/>
              <a:t>inflation rate that is 7% </a:t>
            </a:r>
            <a:r>
              <a:rPr lang="en-IN" dirty="0"/>
              <a:t>and a savings account gives around 6% return on investment </a:t>
            </a:r>
          </a:p>
        </p:txBody>
      </p:sp>
    </p:spTree>
    <p:extLst>
      <p:ext uri="{BB962C8B-B14F-4D97-AF65-F5344CB8AC3E}">
        <p14:creationId xmlns:p14="http://schemas.microsoft.com/office/powerpoint/2010/main" val="2797626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3" name="Freeform: Shape 12">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14" name="TextBox 13">
            <a:extLst>
              <a:ext uri="{FF2B5EF4-FFF2-40B4-BE49-F238E27FC236}">
                <a16:creationId xmlns:a16="http://schemas.microsoft.com/office/drawing/2014/main" id="{A25AA639-ED85-4F70-A832-4B592F8BAB23}"/>
              </a:ext>
            </a:extLst>
          </p:cNvPr>
          <p:cNvSpPr txBox="1"/>
          <p:nvPr/>
        </p:nvSpPr>
        <p:spPr>
          <a:xfrm>
            <a:off x="345123" y="674531"/>
            <a:ext cx="7818489" cy="646331"/>
          </a:xfrm>
          <a:prstGeom prst="rect">
            <a:avLst/>
          </a:prstGeom>
          <a:noFill/>
        </p:spPr>
        <p:txBody>
          <a:bodyPr wrap="square" rtlCol="0">
            <a:spAutoFit/>
          </a:bodyPr>
          <a:lstStyle/>
          <a:p>
            <a:r>
              <a:rPr lang="en-IN" sz="3600" dirty="0"/>
              <a:t>But that’s not enough there’s more to it !</a:t>
            </a:r>
          </a:p>
        </p:txBody>
      </p:sp>
      <p:sp>
        <p:nvSpPr>
          <p:cNvPr id="2" name="TextBox 1">
            <a:extLst>
              <a:ext uri="{FF2B5EF4-FFF2-40B4-BE49-F238E27FC236}">
                <a16:creationId xmlns:a16="http://schemas.microsoft.com/office/drawing/2014/main" id="{57717CA2-D351-4700-9F53-76A419DC31F3}"/>
              </a:ext>
            </a:extLst>
          </p:cNvPr>
          <p:cNvSpPr txBox="1"/>
          <p:nvPr/>
        </p:nvSpPr>
        <p:spPr>
          <a:xfrm>
            <a:off x="345123" y="2083323"/>
            <a:ext cx="8927184" cy="3416320"/>
          </a:xfrm>
          <a:prstGeom prst="rect">
            <a:avLst/>
          </a:prstGeom>
          <a:noFill/>
        </p:spPr>
        <p:txBody>
          <a:bodyPr wrap="square" rtlCol="0">
            <a:spAutoFit/>
          </a:bodyPr>
          <a:lstStyle/>
          <a:p>
            <a:r>
              <a:rPr lang="en-IN" sz="2400" dirty="0"/>
              <a:t>Advertisement costed around </a:t>
            </a:r>
            <a:r>
              <a:rPr lang="en-IN" sz="2400" b="1" dirty="0"/>
              <a:t>2.6 crores</a:t>
            </a:r>
            <a:r>
              <a:rPr lang="en-IN" sz="2400" dirty="0"/>
              <a:t> as they advertised all over India right from train stations in Kerela to metro stations in Delhi and that is just the data from </a:t>
            </a:r>
            <a:r>
              <a:rPr lang="en-IN" sz="2400" b="1" dirty="0"/>
              <a:t>Nov 2018 to Jan 2019</a:t>
            </a:r>
            <a:r>
              <a:rPr lang="en-IN" sz="2400" dirty="0"/>
              <a:t>.</a:t>
            </a:r>
          </a:p>
          <a:p>
            <a:endParaRPr lang="en-IN" sz="2400" dirty="0"/>
          </a:p>
          <a:p>
            <a:r>
              <a:rPr lang="en-IN" sz="2400" dirty="0"/>
              <a:t> Moreover maintenance costs a lot as in the first year itself the deck got flooded.</a:t>
            </a:r>
          </a:p>
          <a:p>
            <a:endParaRPr lang="en-IN" sz="2400" dirty="0"/>
          </a:p>
          <a:p>
            <a:r>
              <a:rPr lang="en-IN" sz="2400" dirty="0"/>
              <a:t>And for some reason they </a:t>
            </a:r>
            <a:r>
              <a:rPr lang="en-IN" sz="2400" b="1" dirty="0"/>
              <a:t>constructed a dinosaur 30ft tall worth Rs 2 crore</a:t>
            </a:r>
            <a:r>
              <a:rPr lang="en-IN" sz="2400" dirty="0"/>
              <a:t> just beside the statue of unity and it broke in the first week itself.</a:t>
            </a:r>
          </a:p>
        </p:txBody>
      </p:sp>
    </p:spTree>
    <p:extLst>
      <p:ext uri="{BB962C8B-B14F-4D97-AF65-F5344CB8AC3E}">
        <p14:creationId xmlns:p14="http://schemas.microsoft.com/office/powerpoint/2010/main" val="2617643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F9F98-FA06-408E-A4DF-208B156A3D0C}"/>
              </a:ext>
            </a:extLst>
          </p:cNvPr>
          <p:cNvSpPr>
            <a:spLocks noGrp="1"/>
          </p:cNvSpPr>
          <p:nvPr>
            <p:ph type="title" idx="4294967295"/>
          </p:nvPr>
        </p:nvSpPr>
        <p:spPr>
          <a:xfrm>
            <a:off x="0" y="365125"/>
            <a:ext cx="10515600" cy="1325563"/>
          </a:xfrm>
        </p:spPr>
        <p:txBody>
          <a:bodyPr/>
          <a:lstStyle/>
          <a:p>
            <a:r>
              <a:rPr lang="en-IN" dirty="0"/>
              <a:t>But our government still believes that there is a lot of profit behind the structure !</a:t>
            </a:r>
          </a:p>
        </p:txBody>
      </p:sp>
      <p:pic>
        <p:nvPicPr>
          <p:cNvPr id="5" name="Picture 4" descr="A person wearing glasses&#10;&#10;Description automatically generated with low confidence">
            <a:extLst>
              <a:ext uri="{FF2B5EF4-FFF2-40B4-BE49-F238E27FC236}">
                <a16:creationId xmlns:a16="http://schemas.microsoft.com/office/drawing/2014/main" id="{E6ADC690-1232-4387-A657-F8CFAA11B9A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4367719"/>
            <a:ext cx="4427166" cy="2490281"/>
          </a:xfrm>
          <a:prstGeom prst="rect">
            <a:avLst/>
          </a:prstGeom>
        </p:spPr>
      </p:pic>
      <p:sp>
        <p:nvSpPr>
          <p:cNvPr id="6" name="TextBox 5">
            <a:extLst>
              <a:ext uri="{FF2B5EF4-FFF2-40B4-BE49-F238E27FC236}">
                <a16:creationId xmlns:a16="http://schemas.microsoft.com/office/drawing/2014/main" id="{E06A9820-AEF7-477B-8AD2-F02FA6918885}"/>
              </a:ext>
            </a:extLst>
          </p:cNvPr>
          <p:cNvSpPr txBox="1"/>
          <p:nvPr/>
        </p:nvSpPr>
        <p:spPr>
          <a:xfrm>
            <a:off x="1493736" y="3832698"/>
            <a:ext cx="1439694" cy="369332"/>
          </a:xfrm>
          <a:prstGeom prst="rect">
            <a:avLst/>
          </a:prstGeom>
          <a:noFill/>
        </p:spPr>
        <p:txBody>
          <a:bodyPr wrap="square" rtlCol="0">
            <a:spAutoFit/>
          </a:bodyPr>
          <a:lstStyle/>
          <a:p>
            <a:r>
              <a:rPr lang="en-IN" dirty="0"/>
              <a:t>Piyush Goyal</a:t>
            </a:r>
          </a:p>
        </p:txBody>
      </p:sp>
      <p:sp>
        <p:nvSpPr>
          <p:cNvPr id="8" name="TextBox 7">
            <a:extLst>
              <a:ext uri="{FF2B5EF4-FFF2-40B4-BE49-F238E27FC236}">
                <a16:creationId xmlns:a16="http://schemas.microsoft.com/office/drawing/2014/main" id="{3FFFB25C-2B2D-44D9-9BD3-711E18C44CC8}"/>
              </a:ext>
            </a:extLst>
          </p:cNvPr>
          <p:cNvSpPr txBox="1"/>
          <p:nvPr/>
        </p:nvSpPr>
        <p:spPr>
          <a:xfrm>
            <a:off x="4572000" y="2587557"/>
            <a:ext cx="7354112" cy="2862322"/>
          </a:xfrm>
          <a:prstGeom prst="rect">
            <a:avLst/>
          </a:prstGeom>
          <a:noFill/>
        </p:spPr>
        <p:txBody>
          <a:bodyPr wrap="square" rtlCol="0">
            <a:spAutoFit/>
          </a:bodyPr>
          <a:lstStyle/>
          <a:p>
            <a:r>
              <a:rPr lang="en-IN" dirty="0"/>
              <a:t>This guy said that in </a:t>
            </a:r>
            <a:r>
              <a:rPr lang="en-IN" b="1" dirty="0"/>
              <a:t>4-5 years</a:t>
            </a:r>
            <a:r>
              <a:rPr lang="en-IN" dirty="0"/>
              <a:t> statue will generate </a:t>
            </a:r>
            <a:r>
              <a:rPr lang="en-IN" b="1" dirty="0"/>
              <a:t>1 lakh crore every year</a:t>
            </a:r>
          </a:p>
          <a:p>
            <a:r>
              <a:rPr lang="en-IN" dirty="0"/>
              <a:t> </a:t>
            </a:r>
          </a:p>
          <a:p>
            <a:r>
              <a:rPr lang="en-IN" dirty="0"/>
              <a:t>But if we want revenue of 1 lakh crore every year and there is 27 lakh yearly visitors (just for the first year but let us consider that it attracts 27 lakh visitors every year) then</a:t>
            </a:r>
          </a:p>
          <a:p>
            <a:endParaRPr lang="en-IN" dirty="0"/>
          </a:p>
          <a:p>
            <a:r>
              <a:rPr lang="en-IN" dirty="0"/>
              <a:t>1 lakh crore / 27 lakh = 3.7 lakh Rs</a:t>
            </a:r>
          </a:p>
          <a:p>
            <a:r>
              <a:rPr lang="en-IN" dirty="0"/>
              <a:t> </a:t>
            </a:r>
          </a:p>
          <a:p>
            <a:r>
              <a:rPr lang="en-IN" dirty="0"/>
              <a:t>So </a:t>
            </a:r>
            <a:r>
              <a:rPr lang="en-IN" b="1" dirty="0"/>
              <a:t>3.7 lakh Rs</a:t>
            </a:r>
            <a:r>
              <a:rPr lang="en-IN" dirty="0"/>
              <a:t> should be the ticket for every person according to </a:t>
            </a:r>
            <a:r>
              <a:rPr lang="en-IN" b="1" dirty="0"/>
              <a:t>Piyush Goyal</a:t>
            </a:r>
            <a:r>
              <a:rPr lang="en-IN" dirty="0"/>
              <a:t> </a:t>
            </a:r>
          </a:p>
        </p:txBody>
      </p:sp>
    </p:spTree>
    <p:extLst>
      <p:ext uri="{BB962C8B-B14F-4D97-AF65-F5344CB8AC3E}">
        <p14:creationId xmlns:p14="http://schemas.microsoft.com/office/powerpoint/2010/main" val="381956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Online Media 3" title="Maths never helped Einstein discover gravity : Piyush Goyal">
            <a:hlinkClick r:id="" action="ppaction://media"/>
            <a:extLst>
              <a:ext uri="{FF2B5EF4-FFF2-40B4-BE49-F238E27FC236}">
                <a16:creationId xmlns:a16="http://schemas.microsoft.com/office/drawing/2014/main" id="{15900C72-1236-4D1A-A87A-C02372670D31}"/>
              </a:ext>
            </a:extLst>
          </p:cNvPr>
          <p:cNvPicPr>
            <a:picLocks noRot="1" noChangeAspect="1"/>
          </p:cNvPicPr>
          <p:nvPr>
            <a:videoFile r:link="rId1"/>
          </p:nvPr>
        </p:nvPicPr>
        <p:blipFill>
          <a:blip r:embed="rId3"/>
          <a:stretch>
            <a:fillRect/>
          </a:stretch>
        </p:blipFill>
        <p:spPr>
          <a:xfrm>
            <a:off x="932113" y="511404"/>
            <a:ext cx="10327774" cy="5835192"/>
          </a:xfrm>
          <a:prstGeom prst="rect">
            <a:avLst/>
          </a:prstGeom>
        </p:spPr>
      </p:pic>
    </p:spTree>
    <p:extLst>
      <p:ext uri="{BB962C8B-B14F-4D97-AF65-F5344CB8AC3E}">
        <p14:creationId xmlns:p14="http://schemas.microsoft.com/office/powerpoint/2010/main" val="4117873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4F9F98-FA06-408E-A4DF-208B156A3D0C}"/>
              </a:ext>
            </a:extLst>
          </p:cNvPr>
          <p:cNvSpPr>
            <a:spLocks noGrp="1"/>
          </p:cNvSpPr>
          <p:nvPr>
            <p:ph type="title"/>
          </p:nvPr>
        </p:nvSpPr>
        <p:spPr>
          <a:xfrm>
            <a:off x="6681452" y="2794881"/>
            <a:ext cx="5170078" cy="1297115"/>
          </a:xfrm>
        </p:spPr>
        <p:txBody>
          <a:bodyPr vert="horz" lIns="91440" tIns="45720" rIns="91440" bIns="45720" rtlCol="0" anchor="t">
            <a:noAutofit/>
          </a:bodyPr>
          <a:lstStyle/>
          <a:p>
            <a:r>
              <a:rPr lang="en-US" sz="6000" b="1" kern="1200" dirty="0">
                <a:solidFill>
                  <a:schemeClr val="tx2"/>
                </a:solidFill>
                <a:latin typeface="+mj-lt"/>
                <a:ea typeface="+mj-ea"/>
                <a:cs typeface="+mj-cs"/>
              </a:rPr>
              <a:t>Cultural Aspect </a:t>
            </a:r>
          </a:p>
        </p:txBody>
      </p:sp>
      <p:pic>
        <p:nvPicPr>
          <p:cNvPr id="6" name="Graphic 5" descr="Drama">
            <a:extLst>
              <a:ext uri="{FF2B5EF4-FFF2-40B4-BE49-F238E27FC236}">
                <a16:creationId xmlns:a16="http://schemas.microsoft.com/office/drawing/2014/main" id="{0442E5AE-732B-4BC9-9388-CB2D447F1FA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1104142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F9F98-FA06-408E-A4DF-208B156A3D0C}"/>
              </a:ext>
            </a:extLst>
          </p:cNvPr>
          <p:cNvSpPr>
            <a:spLocks noGrp="1"/>
          </p:cNvSpPr>
          <p:nvPr>
            <p:ph type="title"/>
          </p:nvPr>
        </p:nvSpPr>
        <p:spPr/>
        <p:txBody>
          <a:bodyPr/>
          <a:lstStyle/>
          <a:p>
            <a:r>
              <a:rPr lang="en-IN" dirty="0"/>
              <a:t>Cultural Aspect </a:t>
            </a:r>
          </a:p>
        </p:txBody>
      </p:sp>
      <p:sp>
        <p:nvSpPr>
          <p:cNvPr id="3" name="Content Placeholder 2">
            <a:extLst>
              <a:ext uri="{FF2B5EF4-FFF2-40B4-BE49-F238E27FC236}">
                <a16:creationId xmlns:a16="http://schemas.microsoft.com/office/drawing/2014/main" id="{7D6A69A0-380C-4505-A2CF-BF32B6132A7A}"/>
              </a:ext>
            </a:extLst>
          </p:cNvPr>
          <p:cNvSpPr>
            <a:spLocks noGrp="1"/>
          </p:cNvSpPr>
          <p:nvPr>
            <p:ph idx="1"/>
          </p:nvPr>
        </p:nvSpPr>
        <p:spPr/>
        <p:txBody>
          <a:bodyPr/>
          <a:lstStyle/>
          <a:p>
            <a:r>
              <a:rPr lang="en-IN" dirty="0"/>
              <a:t>There are 3600+ monuments under the Archaeological Survey of India and a lot of them don’t have basic amenities like washrooms.</a:t>
            </a:r>
          </a:p>
          <a:p>
            <a:r>
              <a:rPr lang="en-IN" dirty="0"/>
              <a:t>And just 116 has entry tickets. </a:t>
            </a:r>
          </a:p>
          <a:p>
            <a:endParaRPr lang="en-IN" dirty="0"/>
          </a:p>
          <a:p>
            <a:r>
              <a:rPr lang="en-IN" dirty="0"/>
              <a:t>Instead of building statues with Cultural Reasons we could just have improved other 3400+ monuments and impose entry tickets in them that is better economical as well as cultural and with this we can preserve our history.</a:t>
            </a:r>
          </a:p>
          <a:p>
            <a:pPr marL="0" indent="0">
              <a:buNone/>
            </a:pPr>
            <a:endParaRPr lang="en-IN" dirty="0"/>
          </a:p>
        </p:txBody>
      </p:sp>
    </p:spTree>
    <p:extLst>
      <p:ext uri="{BB962C8B-B14F-4D97-AF65-F5344CB8AC3E}">
        <p14:creationId xmlns:p14="http://schemas.microsoft.com/office/powerpoint/2010/main" val="1741317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4F9F98-FA06-408E-A4DF-208B156A3D0C}"/>
              </a:ext>
            </a:extLst>
          </p:cNvPr>
          <p:cNvSpPr>
            <a:spLocks noGrp="1"/>
          </p:cNvSpPr>
          <p:nvPr>
            <p:ph type="title"/>
          </p:nvPr>
        </p:nvSpPr>
        <p:spPr>
          <a:xfrm>
            <a:off x="654086" y="3121071"/>
            <a:ext cx="4805996" cy="1297115"/>
          </a:xfrm>
        </p:spPr>
        <p:txBody>
          <a:bodyPr vert="horz" lIns="91440" tIns="45720" rIns="91440" bIns="45720" rtlCol="0" anchor="t">
            <a:normAutofit/>
          </a:bodyPr>
          <a:lstStyle/>
          <a:p>
            <a:r>
              <a:rPr lang="en-US" sz="6000" b="1" kern="1200" dirty="0">
                <a:solidFill>
                  <a:schemeClr val="tx2"/>
                </a:solidFill>
                <a:latin typeface="+mj-lt"/>
                <a:ea typeface="+mj-ea"/>
                <a:cs typeface="+mj-cs"/>
              </a:rPr>
              <a:t>Social Aspect </a:t>
            </a:r>
          </a:p>
        </p:txBody>
      </p:sp>
      <p:grpSp>
        <p:nvGrpSpPr>
          <p:cNvPr id="13" name="Group 12">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14" name="Freeform: Shape 13">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Graphic 5" descr="Group">
            <a:extLst>
              <a:ext uri="{FF2B5EF4-FFF2-40B4-BE49-F238E27FC236}">
                <a16:creationId xmlns:a16="http://schemas.microsoft.com/office/drawing/2014/main" id="{EC415FED-5094-4EE3-8A1A-23261B6100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9652" y="1859078"/>
            <a:ext cx="3821102" cy="3821102"/>
          </a:xfrm>
          <a:prstGeom prst="rect">
            <a:avLst/>
          </a:prstGeom>
          <a:ln>
            <a:noFill/>
          </a:ln>
        </p:spPr>
      </p:pic>
    </p:spTree>
    <p:extLst>
      <p:ext uri="{BB962C8B-B14F-4D97-AF65-F5344CB8AC3E}">
        <p14:creationId xmlns:p14="http://schemas.microsoft.com/office/powerpoint/2010/main" val="25096076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F9F98-FA06-408E-A4DF-208B156A3D0C}"/>
              </a:ext>
            </a:extLst>
          </p:cNvPr>
          <p:cNvSpPr>
            <a:spLocks noGrp="1"/>
          </p:cNvSpPr>
          <p:nvPr>
            <p:ph type="title"/>
          </p:nvPr>
        </p:nvSpPr>
        <p:spPr/>
        <p:txBody>
          <a:bodyPr/>
          <a:lstStyle/>
          <a:p>
            <a:r>
              <a:rPr lang="en-IN" dirty="0"/>
              <a:t>Social Aspect </a:t>
            </a:r>
          </a:p>
        </p:txBody>
      </p:sp>
      <p:sp>
        <p:nvSpPr>
          <p:cNvPr id="3" name="Content Placeholder 2">
            <a:extLst>
              <a:ext uri="{FF2B5EF4-FFF2-40B4-BE49-F238E27FC236}">
                <a16:creationId xmlns:a16="http://schemas.microsoft.com/office/drawing/2014/main" id="{4DAAEE7E-5C06-4B77-B533-DFD7C1B25E25}"/>
              </a:ext>
            </a:extLst>
          </p:cNvPr>
          <p:cNvSpPr>
            <a:spLocks noGrp="1"/>
          </p:cNvSpPr>
          <p:nvPr>
            <p:ph idx="1"/>
          </p:nvPr>
        </p:nvSpPr>
        <p:spPr/>
        <p:txBody>
          <a:bodyPr/>
          <a:lstStyle/>
          <a:p>
            <a:r>
              <a:rPr lang="en-IN" dirty="0"/>
              <a:t>We just saw that 50% of the tax revenue is generated from economically weaker sections and most of the people in the weaker sections come from rural areas.</a:t>
            </a:r>
          </a:p>
          <a:p>
            <a:endParaRPr lang="en-IN" dirty="0"/>
          </a:p>
          <a:p>
            <a:r>
              <a:rPr lang="en-IN" dirty="0"/>
              <a:t>While constructing the statue 72 villages were force to leave the area and those were the people who contributed the most in the making of the statue !</a:t>
            </a:r>
          </a:p>
          <a:p>
            <a:pPr marL="0" indent="0">
              <a:buNone/>
            </a:pPr>
            <a:endParaRPr lang="en-IN" b="1" dirty="0"/>
          </a:p>
          <a:p>
            <a:pPr marL="0" indent="0">
              <a:buNone/>
            </a:pPr>
            <a:r>
              <a:rPr lang="en-IN" b="1" dirty="0"/>
              <a:t>People contributing the most had to suffer the most !</a:t>
            </a:r>
          </a:p>
        </p:txBody>
      </p:sp>
    </p:spTree>
    <p:extLst>
      <p:ext uri="{BB962C8B-B14F-4D97-AF65-F5344CB8AC3E}">
        <p14:creationId xmlns:p14="http://schemas.microsoft.com/office/powerpoint/2010/main" val="909105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4F9F98-FA06-408E-A4DF-208B156A3D0C}"/>
              </a:ext>
            </a:extLst>
          </p:cNvPr>
          <p:cNvSpPr>
            <a:spLocks noGrp="1"/>
          </p:cNvSpPr>
          <p:nvPr>
            <p:ph type="title"/>
          </p:nvPr>
        </p:nvSpPr>
        <p:spPr>
          <a:xfrm>
            <a:off x="654086" y="3121071"/>
            <a:ext cx="4805996" cy="1297115"/>
          </a:xfrm>
        </p:spPr>
        <p:txBody>
          <a:bodyPr vert="horz" lIns="91440" tIns="45720" rIns="91440" bIns="45720" rtlCol="0" anchor="t">
            <a:normAutofit/>
          </a:bodyPr>
          <a:lstStyle/>
          <a:p>
            <a:r>
              <a:rPr lang="en-US" sz="6000" kern="1200" dirty="0">
                <a:solidFill>
                  <a:schemeClr val="tx2"/>
                </a:solidFill>
                <a:latin typeface="+mj-lt"/>
                <a:ea typeface="+mj-ea"/>
                <a:cs typeface="+mj-cs"/>
              </a:rPr>
              <a:t>Political Aspect </a:t>
            </a:r>
          </a:p>
        </p:txBody>
      </p:sp>
      <p:grpSp>
        <p:nvGrpSpPr>
          <p:cNvPr id="29" name="Group 28">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30" name="Freeform: Shape 29">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Graphic 4" descr="Two koi fish circling each other">
            <a:extLst>
              <a:ext uri="{FF2B5EF4-FFF2-40B4-BE49-F238E27FC236}">
                <a16:creationId xmlns:a16="http://schemas.microsoft.com/office/drawing/2014/main" id="{230DC4A1-5B56-4E8E-8408-4AAB102F7D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9652" y="1859078"/>
            <a:ext cx="3821102" cy="3821102"/>
          </a:xfrm>
          <a:prstGeom prst="rect">
            <a:avLst/>
          </a:prstGeom>
          <a:ln>
            <a:noFill/>
          </a:ln>
        </p:spPr>
      </p:pic>
    </p:spTree>
    <p:extLst>
      <p:ext uri="{BB962C8B-B14F-4D97-AF65-F5344CB8AC3E}">
        <p14:creationId xmlns:p14="http://schemas.microsoft.com/office/powerpoint/2010/main" val="40655755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107A00E1-CC9D-44A5-A941-DF31C1582B54}"/>
              </a:ext>
            </a:extLst>
          </p:cNvPr>
          <p:cNvSpPr>
            <a:spLocks noGrp="1"/>
          </p:cNvSpPr>
          <p:nvPr>
            <p:ph type="title"/>
          </p:nvPr>
        </p:nvSpPr>
        <p:spPr>
          <a:xfrm>
            <a:off x="0" y="2144056"/>
            <a:ext cx="6344213" cy="2589768"/>
          </a:xfrm>
        </p:spPr>
        <p:txBody>
          <a:bodyPr vert="horz" lIns="91440" tIns="45720" rIns="91440" bIns="45720" rtlCol="0" anchor="b">
            <a:normAutofit/>
          </a:bodyPr>
          <a:lstStyle/>
          <a:p>
            <a:r>
              <a:rPr lang="en-US" sz="3600" b="1" dirty="0"/>
              <a:t>Statue of unity is not the only statue build for political reasons !</a:t>
            </a:r>
            <a:br>
              <a:rPr lang="en-US" sz="3600" b="1" dirty="0"/>
            </a:br>
            <a:br>
              <a:rPr lang="en-US" sz="3600" dirty="0"/>
            </a:br>
            <a:r>
              <a:rPr lang="en-US" sz="3600" dirty="0"/>
              <a:t>This is Mayawati Elephants build for the exact same reason</a:t>
            </a:r>
          </a:p>
        </p:txBody>
      </p:sp>
      <p:pic>
        <p:nvPicPr>
          <p:cNvPr id="9" name="Picture 8" descr="A picture containing elephant&#10;&#10;Description automatically generated">
            <a:extLst>
              <a:ext uri="{FF2B5EF4-FFF2-40B4-BE49-F238E27FC236}">
                <a16:creationId xmlns:a16="http://schemas.microsoft.com/office/drawing/2014/main" id="{21C13212-FC82-47FB-A717-58E709FE04DF}"/>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9010" r="22082"/>
          <a:stretch/>
        </p:blipFill>
        <p:spPr>
          <a:xfrm>
            <a:off x="6229215" y="9945"/>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624807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9BF80F-F8EB-4CCD-BD9A-7E0E3061BE4B}"/>
              </a:ext>
            </a:extLst>
          </p:cNvPr>
          <p:cNvSpPr>
            <a:spLocks noGrp="1"/>
          </p:cNvSpPr>
          <p:nvPr>
            <p:ph type="title"/>
          </p:nvPr>
        </p:nvSpPr>
        <p:spPr>
          <a:xfrm>
            <a:off x="838200" y="2766218"/>
            <a:ext cx="10515600" cy="1325563"/>
          </a:xfrm>
        </p:spPr>
        <p:txBody>
          <a:bodyPr/>
          <a:lstStyle/>
          <a:p>
            <a:pPr algn="ctr"/>
            <a:r>
              <a:rPr lang="en-IN" b="1" dirty="0"/>
              <a:t>BUT this is what our government says ! </a:t>
            </a:r>
          </a:p>
        </p:txBody>
      </p:sp>
    </p:spTree>
    <p:extLst>
      <p:ext uri="{BB962C8B-B14F-4D97-AF65-F5344CB8AC3E}">
        <p14:creationId xmlns:p14="http://schemas.microsoft.com/office/powerpoint/2010/main" val="8585124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107A00E1-CC9D-44A5-A941-DF31C1582B54}"/>
              </a:ext>
            </a:extLst>
          </p:cNvPr>
          <p:cNvSpPr>
            <a:spLocks noGrp="1"/>
          </p:cNvSpPr>
          <p:nvPr>
            <p:ph type="title"/>
          </p:nvPr>
        </p:nvSpPr>
        <p:spPr>
          <a:xfrm>
            <a:off x="0" y="2817118"/>
            <a:ext cx="6344213" cy="1223763"/>
          </a:xfrm>
        </p:spPr>
        <p:txBody>
          <a:bodyPr vert="horz" lIns="91440" tIns="45720" rIns="91440" bIns="45720" rtlCol="0" anchor="b">
            <a:normAutofit fontScale="90000"/>
          </a:bodyPr>
          <a:lstStyle/>
          <a:p>
            <a:r>
              <a:rPr lang="en-US" sz="3600" dirty="0"/>
              <a:t>And it’s more than you can think of this is the</a:t>
            </a:r>
            <a:r>
              <a:rPr lang="en-US" sz="3600" b="1" dirty="0"/>
              <a:t> Hussain Sagar lake statue </a:t>
            </a:r>
          </a:p>
        </p:txBody>
      </p:sp>
      <p:pic>
        <p:nvPicPr>
          <p:cNvPr id="9" name="Picture 8">
            <a:extLst>
              <a:ext uri="{FF2B5EF4-FFF2-40B4-BE49-F238E27FC236}">
                <a16:creationId xmlns:a16="http://schemas.microsoft.com/office/drawing/2014/main" id="{21C13212-FC82-47FB-A717-58E709FE04D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1662" b="11662"/>
          <a:stretch/>
        </p:blipFill>
        <p:spPr>
          <a:xfrm>
            <a:off x="6147881" y="-27660"/>
            <a:ext cx="6044119" cy="6951535"/>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9549654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F9F98-FA06-408E-A4DF-208B156A3D0C}"/>
              </a:ext>
            </a:extLst>
          </p:cNvPr>
          <p:cNvSpPr>
            <a:spLocks noGrp="1"/>
          </p:cNvSpPr>
          <p:nvPr>
            <p:ph type="title"/>
          </p:nvPr>
        </p:nvSpPr>
        <p:spPr/>
        <p:txBody>
          <a:bodyPr/>
          <a:lstStyle/>
          <a:p>
            <a:r>
              <a:rPr lang="en-IN" dirty="0"/>
              <a:t>Political Aspect </a:t>
            </a:r>
          </a:p>
        </p:txBody>
      </p:sp>
      <p:sp>
        <p:nvSpPr>
          <p:cNvPr id="3" name="Content Placeholder 2">
            <a:extLst>
              <a:ext uri="{FF2B5EF4-FFF2-40B4-BE49-F238E27FC236}">
                <a16:creationId xmlns:a16="http://schemas.microsoft.com/office/drawing/2014/main" id="{1ED5FE65-00D5-4E5E-BA1C-ACD2982AFB32}"/>
              </a:ext>
            </a:extLst>
          </p:cNvPr>
          <p:cNvSpPr>
            <a:spLocks noGrp="1"/>
          </p:cNvSpPr>
          <p:nvPr>
            <p:ph idx="1"/>
          </p:nvPr>
        </p:nvSpPr>
        <p:spPr/>
        <p:txBody>
          <a:bodyPr/>
          <a:lstStyle/>
          <a:p>
            <a:r>
              <a:rPr lang="en-IN" dirty="0"/>
              <a:t>The guy who did the inauguration was once a part of RSS and Sardar was against RSS from the very starting. </a:t>
            </a:r>
          </a:p>
          <a:p>
            <a:endParaRPr lang="en-IN" dirty="0"/>
          </a:p>
          <a:p>
            <a:r>
              <a:rPr lang="en-IN" dirty="0"/>
              <a:t>And moreover Sardar would never have approved of such projects.</a:t>
            </a:r>
          </a:p>
          <a:p>
            <a:endParaRPr lang="en-IN" dirty="0"/>
          </a:p>
          <a:p>
            <a:endParaRPr lang="en-IN" dirty="0"/>
          </a:p>
          <a:p>
            <a:endParaRPr lang="en-IN" dirty="0"/>
          </a:p>
          <a:p>
            <a:pPr marL="0" indent="0" algn="ctr">
              <a:buNone/>
            </a:pPr>
            <a:r>
              <a:rPr lang="en-IN" b="1" dirty="0"/>
              <a:t>POLITICS IS FOR LOSERS ! </a:t>
            </a:r>
          </a:p>
        </p:txBody>
      </p:sp>
    </p:spTree>
    <p:extLst>
      <p:ext uri="{BB962C8B-B14F-4D97-AF65-F5344CB8AC3E}">
        <p14:creationId xmlns:p14="http://schemas.microsoft.com/office/powerpoint/2010/main" val="3646574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4F9F98-FA06-408E-A4DF-208B156A3D0C}"/>
              </a:ext>
            </a:extLst>
          </p:cNvPr>
          <p:cNvSpPr>
            <a:spLocks noGrp="1"/>
          </p:cNvSpPr>
          <p:nvPr>
            <p:ph type="title"/>
          </p:nvPr>
        </p:nvSpPr>
        <p:spPr>
          <a:xfrm>
            <a:off x="486524" y="3121071"/>
            <a:ext cx="4973558" cy="1297115"/>
          </a:xfrm>
        </p:spPr>
        <p:txBody>
          <a:bodyPr vert="horz" lIns="91440" tIns="45720" rIns="91440" bIns="45720" rtlCol="0" anchor="t">
            <a:noAutofit/>
          </a:bodyPr>
          <a:lstStyle/>
          <a:p>
            <a:r>
              <a:rPr lang="en-US" sz="6000" b="1" kern="1200" dirty="0">
                <a:solidFill>
                  <a:schemeClr val="tx2"/>
                </a:solidFill>
                <a:latin typeface="+mj-lt"/>
                <a:ea typeface="+mj-ea"/>
                <a:cs typeface="+mj-cs"/>
              </a:rPr>
              <a:t>Tourism</a:t>
            </a:r>
            <a:r>
              <a:rPr lang="en-US" sz="6000" kern="1200" dirty="0">
                <a:solidFill>
                  <a:schemeClr val="tx2"/>
                </a:solidFill>
                <a:latin typeface="+mj-lt"/>
                <a:ea typeface="+mj-ea"/>
                <a:cs typeface="+mj-cs"/>
              </a:rPr>
              <a:t> </a:t>
            </a:r>
            <a:r>
              <a:rPr lang="en-US" sz="6000" b="1" kern="1200" dirty="0">
                <a:solidFill>
                  <a:schemeClr val="tx2"/>
                </a:solidFill>
                <a:latin typeface="+mj-lt"/>
                <a:ea typeface="+mj-ea"/>
                <a:cs typeface="+mj-cs"/>
              </a:rPr>
              <a:t>Aspect</a:t>
            </a:r>
            <a:r>
              <a:rPr lang="en-US" sz="6000" kern="1200" dirty="0">
                <a:solidFill>
                  <a:schemeClr val="tx2"/>
                </a:solidFill>
                <a:latin typeface="+mj-lt"/>
                <a:ea typeface="+mj-ea"/>
                <a:cs typeface="+mj-cs"/>
              </a:rPr>
              <a:t> </a:t>
            </a:r>
          </a:p>
        </p:txBody>
      </p:sp>
      <p:grpSp>
        <p:nvGrpSpPr>
          <p:cNvPr id="13" name="Group 12">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14" name="Freeform: Shape 13">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Graphic 5" descr="Airplane">
            <a:extLst>
              <a:ext uri="{FF2B5EF4-FFF2-40B4-BE49-F238E27FC236}">
                <a16:creationId xmlns:a16="http://schemas.microsoft.com/office/drawing/2014/main" id="{512D2C0D-8F85-438E-9AC2-5DAD0A1C0C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9652" y="1859078"/>
            <a:ext cx="3821102" cy="3821102"/>
          </a:xfrm>
          <a:prstGeom prst="rect">
            <a:avLst/>
          </a:prstGeom>
          <a:ln>
            <a:noFill/>
          </a:ln>
        </p:spPr>
      </p:pic>
    </p:spTree>
    <p:extLst>
      <p:ext uri="{BB962C8B-B14F-4D97-AF65-F5344CB8AC3E}">
        <p14:creationId xmlns:p14="http://schemas.microsoft.com/office/powerpoint/2010/main" val="409876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4F9F98-FA06-408E-A4DF-208B156A3D0C}"/>
              </a:ext>
            </a:extLst>
          </p:cNvPr>
          <p:cNvSpPr>
            <a:spLocks noGrp="1"/>
          </p:cNvSpPr>
          <p:nvPr>
            <p:ph type="title"/>
          </p:nvPr>
        </p:nvSpPr>
        <p:spPr>
          <a:xfrm>
            <a:off x="115148" y="762000"/>
            <a:ext cx="4620584" cy="1613964"/>
          </a:xfrm>
        </p:spPr>
        <p:txBody>
          <a:bodyPr vert="horz" lIns="91440" tIns="45720" rIns="91440" bIns="45720" rtlCol="0" anchor="b">
            <a:normAutofit/>
          </a:bodyPr>
          <a:lstStyle/>
          <a:p>
            <a:r>
              <a:rPr lang="en-US" sz="3200" dirty="0"/>
              <a:t>I don’t think it’ll ever be as successful as other tourist destinations   </a:t>
            </a:r>
          </a:p>
        </p:txBody>
      </p:sp>
      <p:pic>
        <p:nvPicPr>
          <p:cNvPr id="13" name="Picture 12" descr="Map&#10;&#10;Description automatically generated">
            <a:extLst>
              <a:ext uri="{FF2B5EF4-FFF2-40B4-BE49-F238E27FC236}">
                <a16:creationId xmlns:a16="http://schemas.microsoft.com/office/drawing/2014/main" id="{9A92616F-99F6-403E-A33F-AADB06A9C1DE}"/>
              </a:ext>
            </a:extLst>
          </p:cNvPr>
          <p:cNvPicPr>
            <a:picLocks noChangeAspect="1"/>
          </p:cNvPicPr>
          <p:nvPr/>
        </p:nvPicPr>
        <p:blipFill rotWithShape="1">
          <a:blip r:embed="rId2">
            <a:extLst>
              <a:ext uri="{28A0092B-C50C-407E-A947-70E740481C1C}">
                <a14:useLocalDpi xmlns:a14="http://schemas.microsoft.com/office/drawing/2010/main" val="0"/>
              </a:ext>
            </a:extLst>
          </a:blip>
          <a:srcRect l="28052"/>
          <a:stretch/>
        </p:blipFill>
        <p:spPr>
          <a:xfrm>
            <a:off x="5638233" y="-3800"/>
            <a:ext cx="6549958"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cxnSp>
        <p:nvCxnSpPr>
          <p:cNvPr id="15" name="Straight Arrow Connector 14">
            <a:extLst>
              <a:ext uri="{FF2B5EF4-FFF2-40B4-BE49-F238E27FC236}">
                <a16:creationId xmlns:a16="http://schemas.microsoft.com/office/drawing/2014/main" id="{0C3C6D19-7BFA-4AD1-88E6-B951214DDC27}"/>
              </a:ext>
            </a:extLst>
          </p:cNvPr>
          <p:cNvCxnSpPr>
            <a:cxnSpLocks/>
          </p:cNvCxnSpPr>
          <p:nvPr/>
        </p:nvCxnSpPr>
        <p:spPr>
          <a:xfrm>
            <a:off x="9380220" y="2548890"/>
            <a:ext cx="1630680" cy="17487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0843DB79-F881-43CD-BFC3-EA6165E9F661}"/>
              </a:ext>
            </a:extLst>
          </p:cNvPr>
          <p:cNvCxnSpPr>
            <a:cxnSpLocks/>
          </p:cNvCxnSpPr>
          <p:nvPr/>
        </p:nvCxnSpPr>
        <p:spPr>
          <a:xfrm>
            <a:off x="10229850" y="3596640"/>
            <a:ext cx="773811" cy="6896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6C292A6C-1458-4F1C-A4A2-2C715D73B737}"/>
              </a:ext>
            </a:extLst>
          </p:cNvPr>
          <p:cNvCxnSpPr>
            <a:cxnSpLocks/>
          </p:cNvCxnSpPr>
          <p:nvPr/>
        </p:nvCxnSpPr>
        <p:spPr>
          <a:xfrm flipV="1">
            <a:off x="9667240" y="4241800"/>
            <a:ext cx="1343660" cy="889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27E30401-E661-4EEB-A626-3809B1728EC0}"/>
              </a:ext>
            </a:extLst>
          </p:cNvPr>
          <p:cNvSpPr txBox="1"/>
          <p:nvPr/>
        </p:nvSpPr>
        <p:spPr>
          <a:xfrm>
            <a:off x="115148" y="3732252"/>
            <a:ext cx="4620584" cy="1107996"/>
          </a:xfrm>
          <a:prstGeom prst="rect">
            <a:avLst/>
          </a:prstGeom>
          <a:noFill/>
        </p:spPr>
        <p:txBody>
          <a:bodyPr wrap="square" rtlCol="0">
            <a:spAutoFit/>
          </a:bodyPr>
          <a:lstStyle/>
          <a:p>
            <a:r>
              <a:rPr lang="en-IN" b="1" dirty="0"/>
              <a:t>As it is not situated in a major city and is 200 Kms from </a:t>
            </a:r>
            <a:r>
              <a:rPr lang="en-IN" sz="2400" b="1" dirty="0"/>
              <a:t>Ahmedabad</a:t>
            </a:r>
            <a:r>
              <a:rPr lang="en-IN" b="1" dirty="0"/>
              <a:t>, 90 Kms from </a:t>
            </a:r>
            <a:r>
              <a:rPr lang="en-IN" sz="2400" b="1" dirty="0"/>
              <a:t>Vadodara</a:t>
            </a:r>
            <a:r>
              <a:rPr lang="en-IN" b="1" dirty="0"/>
              <a:t> and 155 Kms from </a:t>
            </a:r>
            <a:r>
              <a:rPr lang="en-IN" sz="2400" b="1" dirty="0"/>
              <a:t>Surat</a:t>
            </a:r>
            <a:r>
              <a:rPr lang="en-IN" b="1" dirty="0"/>
              <a:t> </a:t>
            </a:r>
          </a:p>
        </p:txBody>
      </p:sp>
    </p:spTree>
    <p:extLst>
      <p:ext uri="{BB962C8B-B14F-4D97-AF65-F5344CB8AC3E}">
        <p14:creationId xmlns:p14="http://schemas.microsoft.com/office/powerpoint/2010/main" val="145744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BDAC5B6-20CE-447F-8BA1-F2274AC7A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1D22B31-BF8F-446B-9009-8A251FB17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3094406 w 12192000"/>
              <a:gd name="connsiteY0" fmla="*/ 283966 h 6858000"/>
              <a:gd name="connsiteX1" fmla="*/ 3038833 w 12192000"/>
              <a:gd name="connsiteY1" fmla="*/ 309661 h 6858000"/>
              <a:gd name="connsiteX2" fmla="*/ 3348384 w 12192000"/>
              <a:gd name="connsiteY2" fmla="*/ 406000 h 6858000"/>
              <a:gd name="connsiteX3" fmla="*/ 2864309 w 12192000"/>
              <a:gd name="connsiteY3" fmla="*/ 355295 h 6858000"/>
              <a:gd name="connsiteX4" fmla="*/ 2856039 w 12192000"/>
              <a:gd name="connsiteY4" fmla="*/ 388058 h 6858000"/>
              <a:gd name="connsiteX5" fmla="*/ 3405794 w 12192000"/>
              <a:gd name="connsiteY5" fmla="*/ 512089 h 6858000"/>
              <a:gd name="connsiteX6" fmla="*/ 3356651 w 12192000"/>
              <a:gd name="connsiteY6" fmla="*/ 531204 h 6858000"/>
              <a:gd name="connsiteX7" fmla="*/ 3064552 w 12192000"/>
              <a:gd name="connsiteY7" fmla="*/ 483228 h 6858000"/>
              <a:gd name="connsiteX8" fmla="*/ 3005765 w 12192000"/>
              <a:gd name="connsiteY8" fmla="*/ 495708 h 6858000"/>
              <a:gd name="connsiteX9" fmla="*/ 3034700 w 12192000"/>
              <a:gd name="connsiteY9" fmla="*/ 553823 h 6858000"/>
              <a:gd name="connsiteX10" fmla="*/ 3161459 w 12192000"/>
              <a:gd name="connsiteY10" fmla="*/ 576445 h 6858000"/>
              <a:gd name="connsiteX11" fmla="*/ 3358949 w 12192000"/>
              <a:gd name="connsiteY11" fmla="*/ 712961 h 6858000"/>
              <a:gd name="connsiteX12" fmla="*/ 3059960 w 12192000"/>
              <a:gd name="connsiteY12" fmla="*/ 696576 h 6858000"/>
              <a:gd name="connsiteX13" fmla="*/ 3007143 w 12192000"/>
              <a:gd name="connsiteY13" fmla="*/ 729732 h 6858000"/>
              <a:gd name="connsiteX14" fmla="*/ 2986935 w 12192000"/>
              <a:gd name="connsiteY14" fmla="*/ 772635 h 6858000"/>
              <a:gd name="connsiteX15" fmla="*/ 2871197 w 12192000"/>
              <a:gd name="connsiteY15" fmla="*/ 808127 h 6858000"/>
              <a:gd name="connsiteX16" fmla="*/ 3053071 w 12192000"/>
              <a:gd name="connsiteY16" fmla="*/ 847913 h 6858000"/>
              <a:gd name="connsiteX17" fmla="*/ 2858796 w 12192000"/>
              <a:gd name="connsiteY17" fmla="*/ 847913 h 6858000"/>
              <a:gd name="connsiteX18" fmla="*/ 2635588 w 12192000"/>
              <a:gd name="connsiteY18" fmla="*/ 820611 h 6858000"/>
              <a:gd name="connsiteX19" fmla="*/ 2397683 w 12192000"/>
              <a:gd name="connsiteY19" fmla="*/ 829190 h 6858000"/>
              <a:gd name="connsiteX20" fmla="*/ 1921874 w 12192000"/>
              <a:gd name="connsiteY20" fmla="*/ 778877 h 6858000"/>
              <a:gd name="connsiteX21" fmla="*/ 1695450 w 12192000"/>
              <a:gd name="connsiteY21" fmla="*/ 782386 h 6858000"/>
              <a:gd name="connsiteX22" fmla="*/ 2954324 w 12192000"/>
              <a:gd name="connsiteY22" fmla="*/ 1120940 h 6858000"/>
              <a:gd name="connsiteX23" fmla="*/ 2890028 w 12192000"/>
              <a:gd name="connsiteY23" fmla="*/ 1195435 h 6858000"/>
              <a:gd name="connsiteX24" fmla="*/ 3153652 w 12192000"/>
              <a:gd name="connsiteY24" fmla="*/ 1276563 h 6858000"/>
              <a:gd name="connsiteX25" fmla="*/ 3218410 w 12192000"/>
              <a:gd name="connsiteY25" fmla="*/ 1356911 h 6858000"/>
              <a:gd name="connsiteX26" fmla="*/ 3137118 w 12192000"/>
              <a:gd name="connsiteY26" fmla="*/ 1349891 h 6858000"/>
              <a:gd name="connsiteX27" fmla="*/ 3067309 w 12192000"/>
              <a:gd name="connsiteY27" fmla="*/ 1365102 h 6858000"/>
              <a:gd name="connsiteX28" fmla="*/ 3096243 w 12192000"/>
              <a:gd name="connsiteY28" fmla="*/ 1467292 h 6858000"/>
              <a:gd name="connsiteX29" fmla="*/ 3468716 w 12192000"/>
              <a:gd name="connsiteY29" fmla="*/ 1599125 h 6858000"/>
              <a:gd name="connsiteX30" fmla="*/ 3502241 w 12192000"/>
              <a:gd name="connsiteY30" fmla="*/ 1642029 h 6858000"/>
              <a:gd name="connsiteX31" fmla="*/ 3457692 w 12192000"/>
              <a:gd name="connsiteY31" fmla="*/ 1672453 h 6858000"/>
              <a:gd name="connsiteX32" fmla="*/ 3337362 w 12192000"/>
              <a:gd name="connsiteY32" fmla="*/ 1688053 h 6858000"/>
              <a:gd name="connsiteX33" fmla="*/ 3505915 w 12192000"/>
              <a:gd name="connsiteY33" fmla="*/ 1834318 h 6858000"/>
              <a:gd name="connsiteX34" fmla="*/ 3567458 w 12192000"/>
              <a:gd name="connsiteY34" fmla="*/ 1874880 h 6858000"/>
              <a:gd name="connsiteX35" fmla="*/ 3672634 w 12192000"/>
              <a:gd name="connsiteY35" fmla="*/ 1937678 h 6858000"/>
              <a:gd name="connsiteX36" fmla="*/ 3674470 w 12192000"/>
              <a:gd name="connsiteY36" fmla="*/ 1956789 h 6858000"/>
              <a:gd name="connsiteX37" fmla="*/ 3531176 w 12192000"/>
              <a:gd name="connsiteY37" fmla="*/ 2024266 h 6858000"/>
              <a:gd name="connsiteX38" fmla="*/ 3272604 w 12192000"/>
              <a:gd name="connsiteY38" fmla="*/ 2005933 h 6858000"/>
              <a:gd name="connsiteX39" fmla="*/ 3654720 w 12192000"/>
              <a:gd name="connsiteY39" fmla="*/ 2106564 h 6858000"/>
              <a:gd name="connsiteX40" fmla="*/ 2417892 w 12192000"/>
              <a:gd name="connsiteY40" fmla="*/ 1866690 h 6858000"/>
              <a:gd name="connsiteX41" fmla="*/ 2496888 w 12192000"/>
              <a:gd name="connsiteY41" fmla="*/ 1929487 h 6858000"/>
              <a:gd name="connsiteX42" fmla="*/ 2929526 w 12192000"/>
              <a:gd name="connsiteY42" fmla="*/ 2094862 h 6858000"/>
              <a:gd name="connsiteX43" fmla="*/ 3052152 w 12192000"/>
              <a:gd name="connsiteY43" fmla="*/ 2198613 h 6858000"/>
              <a:gd name="connsiteX44" fmla="*/ 3180748 w 12192000"/>
              <a:gd name="connsiteY44" fmla="*/ 2255948 h 6858000"/>
              <a:gd name="connsiteX45" fmla="*/ 3361244 w 12192000"/>
              <a:gd name="connsiteY45" fmla="*/ 2254777 h 6858000"/>
              <a:gd name="connsiteX46" fmla="*/ 3489382 w 12192000"/>
              <a:gd name="connsiteY46" fmla="*/ 2342926 h 6858000"/>
              <a:gd name="connsiteX47" fmla="*/ 3355733 w 12192000"/>
              <a:gd name="connsiteY47" fmla="*/ 2361649 h 6858000"/>
              <a:gd name="connsiteX48" fmla="*/ 3199121 w 12192000"/>
              <a:gd name="connsiteY48" fmla="*/ 2347216 h 6858000"/>
              <a:gd name="connsiteX49" fmla="*/ 2861091 w 12192000"/>
              <a:gd name="connsiteY49" fmla="*/ 2351896 h 6858000"/>
              <a:gd name="connsiteX50" fmla="*/ 2667278 w 12192000"/>
              <a:gd name="connsiteY50" fmla="*/ 2369058 h 6858000"/>
              <a:gd name="connsiteX51" fmla="*/ 2221781 w 12192000"/>
              <a:gd name="connsiteY51" fmla="*/ 2339805 h 6858000"/>
              <a:gd name="connsiteX52" fmla="*/ 2247961 w 12192000"/>
              <a:gd name="connsiteY52" fmla="*/ 2414693 h 6858000"/>
              <a:gd name="connsiteX53" fmla="*/ 2231425 w 12192000"/>
              <a:gd name="connsiteY53" fmla="*/ 2479828 h 6858000"/>
              <a:gd name="connsiteX54" fmla="*/ 2224996 w 12192000"/>
              <a:gd name="connsiteY54" fmla="*/ 2621414 h 6858000"/>
              <a:gd name="connsiteX55" fmla="*/ 2229131 w 12192000"/>
              <a:gd name="connsiteY55" fmla="*/ 2644426 h 6858000"/>
              <a:gd name="connsiteX56" fmla="*/ 2129466 w 12192000"/>
              <a:gd name="connsiteY56" fmla="*/ 2659247 h 6858000"/>
              <a:gd name="connsiteX57" fmla="*/ 2723312 w 12192000"/>
              <a:gd name="connsiteY57" fmla="*/ 2953726 h 6858000"/>
              <a:gd name="connsiteX58" fmla="*/ 2326496 w 12192000"/>
              <a:gd name="connsiteY58" fmla="*/ 2878838 h 6858000"/>
              <a:gd name="connsiteX59" fmla="*/ 2272759 w 12192000"/>
              <a:gd name="connsiteY59" fmla="*/ 3002480 h 6858000"/>
              <a:gd name="connsiteX60" fmla="*/ 2459226 w 12192000"/>
              <a:gd name="connsiteY60" fmla="*/ 3112471 h 6858000"/>
              <a:gd name="connsiteX61" fmla="*/ 2528117 w 12192000"/>
              <a:gd name="connsiteY61" fmla="*/ 3330111 h 6858000"/>
              <a:gd name="connsiteX62" fmla="*/ 2494590 w 12192000"/>
              <a:gd name="connsiteY62" fmla="*/ 3529029 h 6858000"/>
              <a:gd name="connsiteX63" fmla="*/ 2414677 w 12192000"/>
              <a:gd name="connsiteY63" fmla="*/ 3592215 h 6858000"/>
              <a:gd name="connsiteX64" fmla="*/ 2298940 w 12192000"/>
              <a:gd name="connsiteY64" fmla="*/ 3705716 h 6858000"/>
              <a:gd name="connsiteX65" fmla="*/ 2227294 w 12192000"/>
              <a:gd name="connsiteY65" fmla="*/ 3775921 h 6858000"/>
              <a:gd name="connsiteX66" fmla="*/ 1978366 w 12192000"/>
              <a:gd name="connsiteY66" fmla="*/ 3748620 h 6858000"/>
              <a:gd name="connsiteX67" fmla="*/ 2310421 w 12192000"/>
              <a:gd name="connsiteY67" fmla="*/ 3926868 h 6858000"/>
              <a:gd name="connsiteX68" fmla="*/ 2041285 w 12192000"/>
              <a:gd name="connsiteY68" fmla="*/ 3904635 h 6858000"/>
              <a:gd name="connsiteX69" fmla="*/ 1953565 w 12192000"/>
              <a:gd name="connsiteY69" fmla="*/ 3917116 h 6858000"/>
              <a:gd name="connsiteX70" fmla="*/ 2003623 w 12192000"/>
              <a:gd name="connsiteY70" fmla="*/ 3974842 h 6858000"/>
              <a:gd name="connsiteX71" fmla="*/ 2201114 w 12192000"/>
              <a:gd name="connsiteY71" fmla="*/ 4072742 h 6858000"/>
              <a:gd name="connsiteX72" fmla="*/ 2608032 w 12192000"/>
              <a:gd name="connsiteY72" fmla="*/ 4337967 h 6858000"/>
              <a:gd name="connsiteX73" fmla="*/ 2213973 w 12192000"/>
              <a:gd name="connsiteY73" fmla="*/ 4216277 h 6858000"/>
              <a:gd name="connsiteX74" fmla="*/ 2629158 w 12192000"/>
              <a:gd name="connsiteY74" fmla="*/ 4488911 h 6858000"/>
              <a:gd name="connsiteX75" fmla="*/ 2721471 w 12192000"/>
              <a:gd name="connsiteY75" fmla="*/ 4579399 h 6858000"/>
              <a:gd name="connsiteX76" fmla="*/ 2907939 w 12192000"/>
              <a:gd name="connsiteY76" fmla="*/ 4804062 h 6858000"/>
              <a:gd name="connsiteX77" fmla="*/ 2898753 w 12192000"/>
              <a:gd name="connsiteY77" fmla="*/ 4829414 h 6858000"/>
              <a:gd name="connsiteX78" fmla="*/ 2683352 w 12192000"/>
              <a:gd name="connsiteY78" fmla="*/ 4793141 h 6858000"/>
              <a:gd name="connsiteX79" fmla="*/ 2962594 w 12192000"/>
              <a:gd name="connsiteY79" fmla="*/ 4981920 h 6858000"/>
              <a:gd name="connsiteX80" fmla="*/ 3251019 w 12192000"/>
              <a:gd name="connsiteY80" fmla="*/ 5127012 h 6858000"/>
              <a:gd name="connsiteX81" fmla="*/ 3046180 w 12192000"/>
              <a:gd name="connsiteY81" fmla="*/ 5104781 h 6858000"/>
              <a:gd name="connsiteX82" fmla="*/ 2764646 w 12192000"/>
              <a:gd name="connsiteY82" fmla="*/ 5021703 h 6858000"/>
              <a:gd name="connsiteX83" fmla="*/ 2666820 w 12192000"/>
              <a:gd name="connsiteY83" fmla="*/ 5052905 h 6858000"/>
              <a:gd name="connsiteX84" fmla="*/ 2933657 w 12192000"/>
              <a:gd name="connsiteY84" fmla="*/ 5190198 h 6858000"/>
              <a:gd name="connsiteX85" fmla="*/ 3086598 w 12192000"/>
              <a:gd name="connsiteY85" fmla="*/ 5253776 h 6858000"/>
              <a:gd name="connsiteX86" fmla="*/ 3147680 w 12192000"/>
              <a:gd name="connsiteY86" fmla="*/ 5302531 h 6858000"/>
              <a:gd name="connsiteX87" fmla="*/ 3322204 w 12192000"/>
              <a:gd name="connsiteY87" fmla="*/ 5476487 h 6858000"/>
              <a:gd name="connsiteX88" fmla="*/ 3834758 w 12192000"/>
              <a:gd name="connsiteY88" fmla="*/ 5666434 h 6858000"/>
              <a:gd name="connsiteX89" fmla="*/ 4314240 w 12192000"/>
              <a:gd name="connsiteY89" fmla="*/ 5902409 h 6858000"/>
              <a:gd name="connsiteX90" fmla="*/ 4688552 w 12192000"/>
              <a:gd name="connsiteY90" fmla="*/ 6049453 h 6858000"/>
              <a:gd name="connsiteX91" fmla="*/ 5634660 w 12192000"/>
              <a:gd name="connsiteY91" fmla="*/ 6238620 h 6858000"/>
              <a:gd name="connsiteX92" fmla="*/ 9222980 w 12192000"/>
              <a:gd name="connsiteY92" fmla="*/ 4955397 h 6858000"/>
              <a:gd name="connsiteX93" fmla="*/ 9268448 w 12192000"/>
              <a:gd name="connsiteY93" fmla="*/ 4917173 h 6858000"/>
              <a:gd name="connsiteX94" fmla="*/ 9442512 w 12192000"/>
              <a:gd name="connsiteY94" fmla="*/ 4773251 h 6858000"/>
              <a:gd name="connsiteX95" fmla="*/ 9590400 w 12192000"/>
              <a:gd name="connsiteY95" fmla="*/ 4643756 h 6858000"/>
              <a:gd name="connsiteX96" fmla="*/ 9513242 w 12192000"/>
              <a:gd name="connsiteY96" fmla="*/ 4600073 h 6858000"/>
              <a:gd name="connsiteX97" fmla="*/ 9617498 w 12192000"/>
              <a:gd name="connsiteY97" fmla="*/ 4476430 h 6858000"/>
              <a:gd name="connsiteX98" fmla="*/ 9949094 w 12192000"/>
              <a:gd name="connsiteY98" fmla="*/ 4095364 h 6858000"/>
              <a:gd name="connsiteX99" fmla="*/ 10094686 w 12192000"/>
              <a:gd name="connsiteY99" fmla="*/ 4011507 h 6858000"/>
              <a:gd name="connsiteX100" fmla="*/ 10271967 w 12192000"/>
              <a:gd name="connsiteY100" fmla="*/ 3800497 h 6858000"/>
              <a:gd name="connsiteX101" fmla="*/ 10297226 w 12192000"/>
              <a:gd name="connsiteY101" fmla="*/ 3751742 h 6858000"/>
              <a:gd name="connsiteX102" fmla="*/ 10260943 w 12192000"/>
              <a:gd name="connsiteY102" fmla="*/ 3689723 h 6858000"/>
              <a:gd name="connsiteX103" fmla="*/ 10233847 w 12192000"/>
              <a:gd name="connsiteY103" fmla="*/ 3627319 h 6858000"/>
              <a:gd name="connsiteX104" fmla="*/ 10269209 w 12192000"/>
              <a:gd name="connsiteY104" fmla="*/ 3608986 h 6858000"/>
              <a:gd name="connsiteX105" fmla="*/ 10496550 w 12192000"/>
              <a:gd name="connsiteY105" fmla="*/ 3577393 h 6858000"/>
              <a:gd name="connsiteX106" fmla="*/ 10364738 w 12192000"/>
              <a:gd name="connsiteY106" fmla="*/ 3458823 h 6858000"/>
              <a:gd name="connsiteX107" fmla="*/ 10132346 w 12192000"/>
              <a:gd name="connsiteY107" fmla="*/ 3282137 h 6858000"/>
              <a:gd name="connsiteX108" fmla="*/ 10026712 w 12192000"/>
              <a:gd name="connsiteY108" fmla="*/ 3156543 h 6858000"/>
              <a:gd name="connsiteX109" fmla="*/ 10014312 w 12192000"/>
              <a:gd name="connsiteY109" fmla="*/ 3044213 h 6858000"/>
              <a:gd name="connsiteX110" fmla="*/ 9806718 w 12192000"/>
              <a:gd name="connsiteY110" fmla="*/ 2977907 h 6858000"/>
              <a:gd name="connsiteX111" fmla="*/ 10001912 w 12192000"/>
              <a:gd name="connsiteY111" fmla="*/ 2740374 h 6858000"/>
              <a:gd name="connsiteX112" fmla="*/ 10021662 w 12192000"/>
              <a:gd name="connsiteY112" fmla="*/ 2691231 h 6858000"/>
              <a:gd name="connsiteX113" fmla="*/ 9904546 w 12192000"/>
              <a:gd name="connsiteY113" fmla="*/ 2515322 h 6858000"/>
              <a:gd name="connsiteX114" fmla="*/ 9885256 w 12192000"/>
              <a:gd name="connsiteY114" fmla="*/ 2487240 h 6858000"/>
              <a:gd name="connsiteX115" fmla="*/ 9842085 w 12192000"/>
              <a:gd name="connsiteY115" fmla="*/ 2431074 h 6858000"/>
              <a:gd name="connsiteX116" fmla="*/ 9718078 w 12192000"/>
              <a:gd name="connsiteY116" fmla="*/ 2417424 h 6858000"/>
              <a:gd name="connsiteX117" fmla="*/ 9782378 w 12192000"/>
              <a:gd name="connsiteY117" fmla="*/ 2377641 h 6858000"/>
              <a:gd name="connsiteX118" fmla="*/ 9907302 w 12192000"/>
              <a:gd name="connsiteY118" fmla="*/ 2243078 h 6858000"/>
              <a:gd name="connsiteX119" fmla="*/ 9824171 w 12192000"/>
              <a:gd name="connsiteY119" fmla="*/ 2114365 h 6858000"/>
              <a:gd name="connsiteX120" fmla="*/ 9818662 w 12192000"/>
              <a:gd name="connsiteY120" fmla="*/ 2043377 h 6858000"/>
              <a:gd name="connsiteX121" fmla="*/ 9958740 w 12192000"/>
              <a:gd name="connsiteY121" fmla="*/ 1952499 h 6858000"/>
              <a:gd name="connsiteX122" fmla="*/ 10064374 w 12192000"/>
              <a:gd name="connsiteY122" fmla="*/ 1916615 h 6858000"/>
              <a:gd name="connsiteX123" fmla="*/ 10113055 w 12192000"/>
              <a:gd name="connsiteY123" fmla="*/ 1865131 h 6858000"/>
              <a:gd name="connsiteX124" fmla="*/ 10055646 w 12192000"/>
              <a:gd name="connsiteY124" fmla="*/ 1822227 h 6858000"/>
              <a:gd name="connsiteX125" fmla="*/ 9800748 w 12192000"/>
              <a:gd name="connsiteY125" fmla="*/ 1720036 h 6858000"/>
              <a:gd name="connsiteX126" fmla="*/ 9938071 w 12192000"/>
              <a:gd name="connsiteY126" fmla="*/ 1634617 h 6858000"/>
              <a:gd name="connsiteX127" fmla="*/ 9220224 w 12192000"/>
              <a:gd name="connsiteY127" fmla="*/ 1231709 h 6858000"/>
              <a:gd name="connsiteX128" fmla="*/ 9133419 w 12192000"/>
              <a:gd name="connsiteY128" fmla="*/ 1170083 h 6858000"/>
              <a:gd name="connsiteX129" fmla="*/ 8672768 w 12192000"/>
              <a:gd name="connsiteY129" fmla="*/ 1020699 h 6858000"/>
              <a:gd name="connsiteX130" fmla="*/ 8198797 w 12192000"/>
              <a:gd name="connsiteY130" fmla="*/ 915000 h 6858000"/>
              <a:gd name="connsiteX131" fmla="*/ 8528095 w 12192000"/>
              <a:gd name="connsiteY131" fmla="*/ 691898 h 6858000"/>
              <a:gd name="connsiteX132" fmla="*/ 8025190 w 12192000"/>
              <a:gd name="connsiteY132" fmla="*/ 640021 h 6858000"/>
              <a:gd name="connsiteX133" fmla="*/ 7976047 w 12192000"/>
              <a:gd name="connsiteY133" fmla="*/ 641584 h 6858000"/>
              <a:gd name="connsiteX134" fmla="*/ 6988604 w 12192000"/>
              <a:gd name="connsiteY134" fmla="*/ 607260 h 6858000"/>
              <a:gd name="connsiteX135" fmla="*/ 5573116 w 12192000"/>
              <a:gd name="connsiteY135" fmla="*/ 493368 h 6858000"/>
              <a:gd name="connsiteX136" fmla="*/ 4401503 w 12192000"/>
              <a:gd name="connsiteY136" fmla="*/ 425112 h 6858000"/>
              <a:gd name="connsiteX137" fmla="*/ 3154109 w 12192000"/>
              <a:gd name="connsiteY137" fmla="*/ 292499 h 6858000"/>
              <a:gd name="connsiteX138" fmla="*/ 3094406 w 12192000"/>
              <a:gd name="connsiteY138" fmla="*/ 28396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3094406" y="283966"/>
                </a:moveTo>
                <a:cubicBezTo>
                  <a:pt x="3074312" y="283528"/>
                  <a:pt x="3054907" y="288795"/>
                  <a:pt x="3038833" y="309661"/>
                </a:cubicBezTo>
                <a:cubicBezTo>
                  <a:pt x="3124259" y="364657"/>
                  <a:pt x="3233105" y="343983"/>
                  <a:pt x="3348384" y="406000"/>
                </a:cubicBezTo>
                <a:cubicBezTo>
                  <a:pt x="3161001" y="386497"/>
                  <a:pt x="3012653" y="370896"/>
                  <a:pt x="2864309" y="355295"/>
                </a:cubicBezTo>
                <a:cubicBezTo>
                  <a:pt x="2861553" y="366216"/>
                  <a:pt x="2858796" y="377136"/>
                  <a:pt x="2856039" y="388058"/>
                </a:cubicBezTo>
                <a:cubicBezTo>
                  <a:pt x="3045722" y="411070"/>
                  <a:pt x="3221166" y="470356"/>
                  <a:pt x="3405794" y="512089"/>
                </a:cubicBezTo>
                <a:cubicBezTo>
                  <a:pt x="3388799" y="537835"/>
                  <a:pt x="3371808" y="532763"/>
                  <a:pt x="3356651" y="531204"/>
                </a:cubicBezTo>
                <a:cubicBezTo>
                  <a:pt x="3257907" y="521062"/>
                  <a:pt x="3159164" y="510922"/>
                  <a:pt x="3064552" y="483228"/>
                </a:cubicBezTo>
                <a:cubicBezTo>
                  <a:pt x="3043427" y="476987"/>
                  <a:pt x="3017704" y="476987"/>
                  <a:pt x="3005765" y="495708"/>
                </a:cubicBezTo>
                <a:cubicBezTo>
                  <a:pt x="2988771" y="522231"/>
                  <a:pt x="3013113" y="539393"/>
                  <a:pt x="3034700" y="553823"/>
                </a:cubicBezTo>
                <a:cubicBezTo>
                  <a:pt x="3072360" y="578787"/>
                  <a:pt x="3117827" y="571767"/>
                  <a:pt x="3161459" y="576445"/>
                </a:cubicBezTo>
                <a:cubicBezTo>
                  <a:pt x="3277655" y="588537"/>
                  <a:pt x="3333228" y="626370"/>
                  <a:pt x="3358949" y="712961"/>
                </a:cubicBezTo>
                <a:cubicBezTo>
                  <a:pt x="3256987" y="677857"/>
                  <a:pt x="3158703" y="721151"/>
                  <a:pt x="3059960" y="696576"/>
                </a:cubicBezTo>
                <a:cubicBezTo>
                  <a:pt x="3034240" y="690338"/>
                  <a:pt x="2993364" y="699698"/>
                  <a:pt x="3007143" y="729732"/>
                </a:cubicBezTo>
                <a:cubicBezTo>
                  <a:pt x="3020003" y="757814"/>
                  <a:pt x="3062716" y="778096"/>
                  <a:pt x="2986935" y="772635"/>
                </a:cubicBezTo>
                <a:cubicBezTo>
                  <a:pt x="2932740" y="768735"/>
                  <a:pt x="2826647" y="800329"/>
                  <a:pt x="2871197" y="808127"/>
                </a:cubicBezTo>
                <a:cubicBezTo>
                  <a:pt x="2927228" y="817881"/>
                  <a:pt x="2981883" y="831921"/>
                  <a:pt x="3053071" y="847913"/>
                </a:cubicBezTo>
                <a:cubicBezTo>
                  <a:pt x="2974533" y="874043"/>
                  <a:pt x="2918042" y="868584"/>
                  <a:pt x="2858796" y="847913"/>
                </a:cubicBezTo>
                <a:cubicBezTo>
                  <a:pt x="2787150" y="822949"/>
                  <a:pt x="2693916" y="792528"/>
                  <a:pt x="2635588" y="820611"/>
                </a:cubicBezTo>
                <a:cubicBezTo>
                  <a:pt x="2548326" y="862734"/>
                  <a:pt x="2475760" y="836211"/>
                  <a:pt x="2397683" y="829190"/>
                </a:cubicBezTo>
                <a:cubicBezTo>
                  <a:pt x="2238775" y="814759"/>
                  <a:pt x="2081241" y="790576"/>
                  <a:pt x="1921874" y="778877"/>
                </a:cubicBezTo>
                <a:cubicBezTo>
                  <a:pt x="1858036" y="774195"/>
                  <a:pt x="1789143" y="751964"/>
                  <a:pt x="1695450" y="782386"/>
                </a:cubicBezTo>
                <a:cubicBezTo>
                  <a:pt x="2119822" y="938012"/>
                  <a:pt x="2575423" y="928262"/>
                  <a:pt x="2954324" y="1120940"/>
                </a:cubicBezTo>
                <a:cubicBezTo>
                  <a:pt x="2938251" y="1139269"/>
                  <a:pt x="2856502" y="1191535"/>
                  <a:pt x="2890028" y="1195435"/>
                </a:cubicBezTo>
                <a:cubicBezTo>
                  <a:pt x="2984178" y="1206748"/>
                  <a:pt x="3067767" y="1244971"/>
                  <a:pt x="3153652" y="1276563"/>
                </a:cubicBezTo>
                <a:cubicBezTo>
                  <a:pt x="3190855" y="1290216"/>
                  <a:pt x="3235862" y="1308157"/>
                  <a:pt x="3218410" y="1356911"/>
                </a:cubicBezTo>
                <a:cubicBezTo>
                  <a:pt x="3186719" y="1370562"/>
                  <a:pt x="3163296" y="1351451"/>
                  <a:pt x="3137118" y="1349891"/>
                </a:cubicBezTo>
                <a:cubicBezTo>
                  <a:pt x="3110480" y="1348331"/>
                  <a:pt x="3050773" y="1358471"/>
                  <a:pt x="3067309" y="1365102"/>
                </a:cubicBezTo>
                <a:cubicBezTo>
                  <a:pt x="3142629" y="1395136"/>
                  <a:pt x="3007143" y="1467292"/>
                  <a:pt x="3096243" y="1467292"/>
                </a:cubicBezTo>
                <a:cubicBezTo>
                  <a:pt x="3245506" y="1467681"/>
                  <a:pt x="3324961" y="1595613"/>
                  <a:pt x="3468716" y="1599125"/>
                </a:cubicBezTo>
                <a:cubicBezTo>
                  <a:pt x="3491677" y="1599513"/>
                  <a:pt x="3502700" y="1622137"/>
                  <a:pt x="3502241" y="1642029"/>
                </a:cubicBezTo>
                <a:cubicBezTo>
                  <a:pt x="3502241" y="1665822"/>
                  <a:pt x="3481116" y="1670112"/>
                  <a:pt x="3457692" y="1672453"/>
                </a:cubicBezTo>
                <a:cubicBezTo>
                  <a:pt x="3421868" y="1675962"/>
                  <a:pt x="3384667" y="1642029"/>
                  <a:pt x="3337362" y="1688053"/>
                </a:cubicBezTo>
                <a:cubicBezTo>
                  <a:pt x="3422329" y="1714966"/>
                  <a:pt x="3507294" y="1741878"/>
                  <a:pt x="3505915" y="1834318"/>
                </a:cubicBezTo>
                <a:cubicBezTo>
                  <a:pt x="3505457" y="1859279"/>
                  <a:pt x="3540820" y="1868640"/>
                  <a:pt x="3567458" y="1874880"/>
                </a:cubicBezTo>
                <a:cubicBezTo>
                  <a:pt x="3611549" y="1885023"/>
                  <a:pt x="3648750" y="1902965"/>
                  <a:pt x="3672634" y="1937678"/>
                </a:cubicBezTo>
                <a:cubicBezTo>
                  <a:pt x="3672172" y="1944308"/>
                  <a:pt x="3671715" y="1951329"/>
                  <a:pt x="3674470" y="1956789"/>
                </a:cubicBezTo>
                <a:cubicBezTo>
                  <a:pt x="3666664" y="2040646"/>
                  <a:pt x="3602363" y="2038306"/>
                  <a:pt x="3531176" y="2024266"/>
                </a:cubicBezTo>
                <a:cubicBezTo>
                  <a:pt x="3446211" y="2007103"/>
                  <a:pt x="3362164" y="1975900"/>
                  <a:pt x="3272604" y="2005933"/>
                </a:cubicBezTo>
                <a:cubicBezTo>
                  <a:pt x="3398905" y="2046107"/>
                  <a:pt x="3536229" y="2049228"/>
                  <a:pt x="3654720" y="2106564"/>
                </a:cubicBezTo>
                <a:cubicBezTo>
                  <a:pt x="3221166" y="2117095"/>
                  <a:pt x="2838130" y="1936116"/>
                  <a:pt x="2417892" y="1866690"/>
                </a:cubicBezTo>
                <a:cubicBezTo>
                  <a:pt x="2432130" y="1913105"/>
                  <a:pt x="2466114" y="1922465"/>
                  <a:pt x="2496888" y="1929487"/>
                </a:cubicBezTo>
                <a:cubicBezTo>
                  <a:pt x="2652123" y="1964590"/>
                  <a:pt x="2788067" y="2034408"/>
                  <a:pt x="2929526" y="2094862"/>
                </a:cubicBezTo>
                <a:cubicBezTo>
                  <a:pt x="2987851" y="2119825"/>
                  <a:pt x="3030106" y="2144789"/>
                  <a:pt x="3052152" y="2198613"/>
                </a:cubicBezTo>
                <a:cubicBezTo>
                  <a:pt x="3071903" y="2247367"/>
                  <a:pt x="3110021" y="2269990"/>
                  <a:pt x="3180748" y="2255948"/>
                </a:cubicBezTo>
                <a:cubicBezTo>
                  <a:pt x="3238157" y="2244246"/>
                  <a:pt x="3301078" y="2250487"/>
                  <a:pt x="3361244" y="2254777"/>
                </a:cubicBezTo>
                <a:cubicBezTo>
                  <a:pt x="3430596" y="2259459"/>
                  <a:pt x="3508213" y="2314455"/>
                  <a:pt x="3489382" y="2342926"/>
                </a:cubicBezTo>
                <a:cubicBezTo>
                  <a:pt x="3457233" y="2391292"/>
                  <a:pt x="3403498" y="2367110"/>
                  <a:pt x="3355733" y="2361649"/>
                </a:cubicBezTo>
                <a:cubicBezTo>
                  <a:pt x="3301537" y="2355018"/>
                  <a:pt x="3200957" y="2341367"/>
                  <a:pt x="3199121" y="2347216"/>
                </a:cubicBezTo>
                <a:cubicBezTo>
                  <a:pt x="3163754" y="2468518"/>
                  <a:pt x="2914827" y="2362819"/>
                  <a:pt x="2861091" y="2351896"/>
                </a:cubicBezTo>
                <a:cubicBezTo>
                  <a:pt x="2794038" y="2338245"/>
                  <a:pt x="2731116" y="2363208"/>
                  <a:pt x="2667278" y="2369058"/>
                </a:cubicBezTo>
                <a:cubicBezTo>
                  <a:pt x="2610328" y="2374518"/>
                  <a:pt x="2288376" y="2391292"/>
                  <a:pt x="2221781" y="2339805"/>
                </a:cubicBezTo>
                <a:cubicBezTo>
                  <a:pt x="2212595" y="2379978"/>
                  <a:pt x="2231884" y="2396361"/>
                  <a:pt x="2247961" y="2414693"/>
                </a:cubicBezTo>
                <a:cubicBezTo>
                  <a:pt x="2270465" y="2440824"/>
                  <a:pt x="2274138" y="2459157"/>
                  <a:pt x="2231425" y="2479828"/>
                </a:cubicBezTo>
                <a:cubicBezTo>
                  <a:pt x="2109717" y="2539115"/>
                  <a:pt x="2111557" y="2541065"/>
                  <a:pt x="2224996" y="2621414"/>
                </a:cubicBezTo>
                <a:cubicBezTo>
                  <a:pt x="2230509" y="2624923"/>
                  <a:pt x="2228211" y="2636624"/>
                  <a:pt x="2229131" y="2644426"/>
                </a:cubicBezTo>
                <a:cubicBezTo>
                  <a:pt x="2199276" y="2656906"/>
                  <a:pt x="2164373" y="2625703"/>
                  <a:pt x="2129466" y="2659247"/>
                </a:cubicBezTo>
                <a:cubicBezTo>
                  <a:pt x="2281487" y="2806680"/>
                  <a:pt x="2513421" y="2842953"/>
                  <a:pt x="2723312" y="2953726"/>
                </a:cubicBezTo>
                <a:cubicBezTo>
                  <a:pt x="2553377" y="2990389"/>
                  <a:pt x="2451419" y="2862456"/>
                  <a:pt x="2326496" y="2878838"/>
                </a:cubicBezTo>
                <a:cubicBezTo>
                  <a:pt x="2264036" y="2919012"/>
                  <a:pt x="2449582" y="2983367"/>
                  <a:pt x="2272759" y="3002480"/>
                </a:cubicBezTo>
                <a:cubicBezTo>
                  <a:pt x="2349461" y="3037583"/>
                  <a:pt x="2406411" y="3071905"/>
                  <a:pt x="2459226" y="3112471"/>
                </a:cubicBezTo>
                <a:cubicBezTo>
                  <a:pt x="2553377" y="3185016"/>
                  <a:pt x="2571749" y="3232602"/>
                  <a:pt x="2528117" y="3330111"/>
                </a:cubicBezTo>
                <a:cubicBezTo>
                  <a:pt x="2499642" y="3394076"/>
                  <a:pt x="2457848" y="3452973"/>
                  <a:pt x="2494590" y="3529029"/>
                </a:cubicBezTo>
                <a:cubicBezTo>
                  <a:pt x="2520308" y="3581294"/>
                  <a:pt x="2510206" y="3615617"/>
                  <a:pt x="2414677" y="3592215"/>
                </a:cubicBezTo>
                <a:cubicBezTo>
                  <a:pt x="2311799" y="3567251"/>
                  <a:pt x="2273221" y="3614057"/>
                  <a:pt x="2298940" y="3705716"/>
                </a:cubicBezTo>
                <a:cubicBezTo>
                  <a:pt x="2315473" y="3764612"/>
                  <a:pt x="2298020" y="3782553"/>
                  <a:pt x="2227294" y="3775921"/>
                </a:cubicBezTo>
                <a:cubicBezTo>
                  <a:pt x="2149215" y="3768512"/>
                  <a:pt x="2074811" y="3729898"/>
                  <a:pt x="1978366" y="3748620"/>
                </a:cubicBezTo>
                <a:cubicBezTo>
                  <a:pt x="2055522" y="3855492"/>
                  <a:pt x="2220403" y="3825068"/>
                  <a:pt x="2310421" y="3926868"/>
                </a:cubicBezTo>
                <a:cubicBezTo>
                  <a:pt x="2202950" y="3927259"/>
                  <a:pt x="2120739" y="3926868"/>
                  <a:pt x="2041285" y="3904635"/>
                </a:cubicBezTo>
                <a:cubicBezTo>
                  <a:pt x="2008216" y="3895664"/>
                  <a:pt x="1971934" y="3886305"/>
                  <a:pt x="1953565" y="3917116"/>
                </a:cubicBezTo>
                <a:cubicBezTo>
                  <a:pt x="1931978" y="3954170"/>
                  <a:pt x="1976527" y="3968211"/>
                  <a:pt x="2003623" y="3974842"/>
                </a:cubicBezTo>
                <a:cubicBezTo>
                  <a:pt x="2079866" y="3993563"/>
                  <a:pt x="2138192" y="4038028"/>
                  <a:pt x="2201114" y="4072742"/>
                </a:cubicBezTo>
                <a:cubicBezTo>
                  <a:pt x="2339356" y="4148800"/>
                  <a:pt x="2490917" y="4212375"/>
                  <a:pt x="2608032" y="4337967"/>
                </a:cubicBezTo>
                <a:cubicBezTo>
                  <a:pt x="2460606" y="4305983"/>
                  <a:pt x="2350838" y="4231487"/>
                  <a:pt x="2213973" y="4216277"/>
                </a:cubicBezTo>
                <a:cubicBezTo>
                  <a:pt x="2332467" y="4330557"/>
                  <a:pt x="2484945" y="4405834"/>
                  <a:pt x="2629158" y="4488911"/>
                </a:cubicBezTo>
                <a:cubicBezTo>
                  <a:pt x="2670494" y="4512315"/>
                  <a:pt x="2712289" y="4528306"/>
                  <a:pt x="2721471" y="4579399"/>
                </a:cubicBezTo>
                <a:cubicBezTo>
                  <a:pt x="2739385" y="4678470"/>
                  <a:pt x="2793121" y="4760378"/>
                  <a:pt x="2907939" y="4804062"/>
                </a:cubicBezTo>
                <a:cubicBezTo>
                  <a:pt x="2908859" y="4804452"/>
                  <a:pt x="2902428" y="4819274"/>
                  <a:pt x="2898753" y="4829414"/>
                </a:cubicBezTo>
                <a:cubicBezTo>
                  <a:pt x="2828485" y="4832536"/>
                  <a:pt x="2772912" y="4774028"/>
                  <a:pt x="2683352" y="4793141"/>
                </a:cubicBezTo>
                <a:cubicBezTo>
                  <a:pt x="2769239" y="4872708"/>
                  <a:pt x="2840885" y="4944087"/>
                  <a:pt x="2962594" y="4981920"/>
                </a:cubicBezTo>
                <a:cubicBezTo>
                  <a:pt x="3059960" y="5011952"/>
                  <a:pt x="3180289" y="5029503"/>
                  <a:pt x="3251019" y="5127012"/>
                </a:cubicBezTo>
                <a:cubicBezTo>
                  <a:pt x="3168808" y="5146126"/>
                  <a:pt x="3107723" y="5121944"/>
                  <a:pt x="3046180" y="5104781"/>
                </a:cubicBezTo>
                <a:cubicBezTo>
                  <a:pt x="2952030" y="5078258"/>
                  <a:pt x="2858796" y="5048226"/>
                  <a:pt x="2764646" y="5021703"/>
                </a:cubicBezTo>
                <a:cubicBezTo>
                  <a:pt x="2728821" y="5011563"/>
                  <a:pt x="2689782" y="5004540"/>
                  <a:pt x="2666820" y="5052905"/>
                </a:cubicBezTo>
                <a:cubicBezTo>
                  <a:pt x="2786691" y="5063047"/>
                  <a:pt x="2858337" y="5128575"/>
                  <a:pt x="2933657" y="5190198"/>
                </a:cubicBezTo>
                <a:cubicBezTo>
                  <a:pt x="2975911" y="5224912"/>
                  <a:pt x="3010358" y="5271328"/>
                  <a:pt x="3086598" y="5253776"/>
                </a:cubicBezTo>
                <a:cubicBezTo>
                  <a:pt x="3126554" y="5244415"/>
                  <a:pt x="3151814" y="5270547"/>
                  <a:pt x="3147680" y="5302531"/>
                </a:cubicBezTo>
                <a:cubicBezTo>
                  <a:pt x="3132525" y="5415251"/>
                  <a:pt x="3225759" y="5454645"/>
                  <a:pt x="3322204" y="5476487"/>
                </a:cubicBezTo>
                <a:cubicBezTo>
                  <a:pt x="3504998" y="5517440"/>
                  <a:pt x="3657018" y="5613779"/>
                  <a:pt x="3834758" y="5666434"/>
                </a:cubicBezTo>
                <a:cubicBezTo>
                  <a:pt x="4007445" y="5717529"/>
                  <a:pt x="4141095" y="5838830"/>
                  <a:pt x="4314240" y="5902409"/>
                </a:cubicBezTo>
                <a:cubicBezTo>
                  <a:pt x="4439624" y="5948433"/>
                  <a:pt x="4559494" y="6007718"/>
                  <a:pt x="4688552" y="6049453"/>
                </a:cubicBezTo>
                <a:cubicBezTo>
                  <a:pt x="4993968" y="6148131"/>
                  <a:pt x="5305360" y="6227308"/>
                  <a:pt x="5634660" y="6238620"/>
                </a:cubicBezTo>
                <a:cubicBezTo>
                  <a:pt x="5906549" y="6247590"/>
                  <a:pt x="8264931" y="6239010"/>
                  <a:pt x="9222980" y="4955397"/>
                </a:cubicBezTo>
                <a:cubicBezTo>
                  <a:pt x="9241350" y="4949155"/>
                  <a:pt x="9262017" y="4932775"/>
                  <a:pt x="9268448" y="4917173"/>
                </a:cubicBezTo>
                <a:cubicBezTo>
                  <a:pt x="9299220" y="4844235"/>
                  <a:pt x="9374540" y="4812644"/>
                  <a:pt x="9442512" y="4773251"/>
                </a:cubicBezTo>
                <a:cubicBezTo>
                  <a:pt x="9502220" y="4738536"/>
                  <a:pt x="9565600" y="4702263"/>
                  <a:pt x="9590400" y="4643756"/>
                </a:cubicBezTo>
                <a:cubicBezTo>
                  <a:pt x="9623008" y="4565749"/>
                  <a:pt x="9530236" y="4629716"/>
                  <a:pt x="9513242" y="4600073"/>
                </a:cubicBezTo>
                <a:cubicBezTo>
                  <a:pt x="9548605" y="4559509"/>
                  <a:pt x="9603261" y="4522454"/>
                  <a:pt x="9617498" y="4476430"/>
                </a:cubicBezTo>
                <a:cubicBezTo>
                  <a:pt x="9669394" y="4310276"/>
                  <a:pt x="9781460" y="4189364"/>
                  <a:pt x="9949094" y="4095364"/>
                </a:cubicBezTo>
                <a:cubicBezTo>
                  <a:pt x="9997318" y="4068452"/>
                  <a:pt x="10029007" y="4019306"/>
                  <a:pt x="10094686" y="4011507"/>
                </a:cubicBezTo>
                <a:cubicBezTo>
                  <a:pt x="10240735" y="3994345"/>
                  <a:pt x="10194808" y="3860171"/>
                  <a:pt x="10271967" y="3800497"/>
                </a:cubicBezTo>
                <a:cubicBezTo>
                  <a:pt x="10286662" y="3789184"/>
                  <a:pt x="10299980" y="3766953"/>
                  <a:pt x="10297226" y="3751742"/>
                </a:cubicBezTo>
                <a:cubicBezTo>
                  <a:pt x="10293091" y="3729898"/>
                  <a:pt x="10275639" y="3709227"/>
                  <a:pt x="10260943" y="3689723"/>
                </a:cubicBezTo>
                <a:cubicBezTo>
                  <a:pt x="10245786" y="3670222"/>
                  <a:pt x="10222825" y="3653061"/>
                  <a:pt x="10233847" y="3627319"/>
                </a:cubicBezTo>
                <a:cubicBezTo>
                  <a:pt x="10238437" y="3616788"/>
                  <a:pt x="10235225" y="3580125"/>
                  <a:pt x="10269209" y="3608986"/>
                </a:cubicBezTo>
                <a:cubicBezTo>
                  <a:pt x="10362443" y="3688165"/>
                  <a:pt x="10416637" y="3613279"/>
                  <a:pt x="10496550" y="3577393"/>
                </a:cubicBezTo>
                <a:cubicBezTo>
                  <a:pt x="10432253" y="3540340"/>
                  <a:pt x="10374383" y="3514208"/>
                  <a:pt x="10364738" y="3458823"/>
                </a:cubicBezTo>
                <a:cubicBezTo>
                  <a:pt x="10344991" y="3344542"/>
                  <a:pt x="10260485" y="3292277"/>
                  <a:pt x="10132346" y="3282137"/>
                </a:cubicBezTo>
                <a:cubicBezTo>
                  <a:pt x="10179650" y="3171757"/>
                  <a:pt x="10179650" y="3171757"/>
                  <a:pt x="10026712" y="3156543"/>
                </a:cubicBezTo>
                <a:cubicBezTo>
                  <a:pt x="10085499" y="3086337"/>
                  <a:pt x="10085499" y="3068396"/>
                  <a:pt x="10014312" y="3044213"/>
                </a:cubicBezTo>
                <a:cubicBezTo>
                  <a:pt x="9945880" y="3021201"/>
                  <a:pt x="9870100" y="3013401"/>
                  <a:pt x="9806718" y="2977907"/>
                </a:cubicBezTo>
                <a:cubicBezTo>
                  <a:pt x="9865047" y="2888199"/>
                  <a:pt x="9881580" y="2784060"/>
                  <a:pt x="10001912" y="2740374"/>
                </a:cubicBezTo>
                <a:cubicBezTo>
                  <a:pt x="10020741" y="2733743"/>
                  <a:pt x="10033600" y="2706830"/>
                  <a:pt x="10021662" y="2691231"/>
                </a:cubicBezTo>
                <a:cubicBezTo>
                  <a:pt x="9978030" y="2634675"/>
                  <a:pt x="10040492" y="2527414"/>
                  <a:pt x="9904546" y="2515322"/>
                </a:cubicBezTo>
                <a:cubicBezTo>
                  <a:pt x="9887552" y="2514152"/>
                  <a:pt x="9871936" y="2502450"/>
                  <a:pt x="9885256" y="2487240"/>
                </a:cubicBezTo>
                <a:cubicBezTo>
                  <a:pt x="9931184" y="2434196"/>
                  <a:pt x="9875611" y="2437706"/>
                  <a:pt x="9842085" y="2431074"/>
                </a:cubicBezTo>
                <a:cubicBezTo>
                  <a:pt x="9801668" y="2422884"/>
                  <a:pt x="9755740" y="2446287"/>
                  <a:pt x="9718078" y="2417424"/>
                </a:cubicBezTo>
                <a:cubicBezTo>
                  <a:pt x="9726806" y="2386999"/>
                  <a:pt x="9759413" y="2387390"/>
                  <a:pt x="9782378" y="2377641"/>
                </a:cubicBezTo>
                <a:cubicBezTo>
                  <a:pt x="9849430" y="2349558"/>
                  <a:pt x="9904086" y="2316013"/>
                  <a:pt x="9907302" y="2243078"/>
                </a:cubicBezTo>
                <a:cubicBezTo>
                  <a:pt x="9909596" y="2184182"/>
                  <a:pt x="9916946" y="2132305"/>
                  <a:pt x="9824171" y="2114365"/>
                </a:cubicBezTo>
                <a:cubicBezTo>
                  <a:pt x="9785593" y="2106953"/>
                  <a:pt x="9796616" y="2064440"/>
                  <a:pt x="9818662" y="2043377"/>
                </a:cubicBezTo>
                <a:cubicBezTo>
                  <a:pt x="9858160" y="2005933"/>
                  <a:pt x="9890766" y="1956008"/>
                  <a:pt x="9958740" y="1952499"/>
                </a:cubicBezTo>
                <a:cubicBezTo>
                  <a:pt x="10000075" y="1950158"/>
                  <a:pt x="10031764" y="1934556"/>
                  <a:pt x="10064374" y="1916615"/>
                </a:cubicBezTo>
                <a:cubicBezTo>
                  <a:pt x="10087795" y="1903743"/>
                  <a:pt x="10115810" y="1892823"/>
                  <a:pt x="10113055" y="1865131"/>
                </a:cubicBezTo>
                <a:cubicBezTo>
                  <a:pt x="10110302" y="1838607"/>
                  <a:pt x="10083203" y="1827686"/>
                  <a:pt x="10055646" y="1822227"/>
                </a:cubicBezTo>
                <a:cubicBezTo>
                  <a:pt x="9963792" y="1804675"/>
                  <a:pt x="9877448" y="1778933"/>
                  <a:pt x="9800748" y="1720036"/>
                </a:cubicBezTo>
                <a:cubicBezTo>
                  <a:pt x="9851726" y="1688834"/>
                  <a:pt x="9900410" y="1666211"/>
                  <a:pt x="9938071" y="1634617"/>
                </a:cubicBezTo>
                <a:cubicBezTo>
                  <a:pt x="10029007" y="1558172"/>
                  <a:pt x="9258802" y="1317517"/>
                  <a:pt x="9220224" y="1231709"/>
                </a:cubicBezTo>
                <a:cubicBezTo>
                  <a:pt x="9208284" y="1205187"/>
                  <a:pt x="9167410" y="1177883"/>
                  <a:pt x="9133419" y="1170083"/>
                </a:cubicBezTo>
                <a:cubicBezTo>
                  <a:pt x="8974052" y="1133420"/>
                  <a:pt x="8835810" y="1051123"/>
                  <a:pt x="8672768" y="1020699"/>
                </a:cubicBezTo>
                <a:cubicBezTo>
                  <a:pt x="8518912" y="991837"/>
                  <a:pt x="8367350" y="953222"/>
                  <a:pt x="8198797" y="915000"/>
                </a:cubicBezTo>
                <a:cubicBezTo>
                  <a:pt x="8302134" y="819048"/>
                  <a:pt x="8485382" y="830361"/>
                  <a:pt x="8528095" y="691898"/>
                </a:cubicBezTo>
                <a:cubicBezTo>
                  <a:pt x="8361379" y="656013"/>
                  <a:pt x="8185937" y="696968"/>
                  <a:pt x="8025190" y="640021"/>
                </a:cubicBezTo>
                <a:cubicBezTo>
                  <a:pt x="8011411" y="634954"/>
                  <a:pt x="7992579" y="640021"/>
                  <a:pt x="7976047" y="641584"/>
                </a:cubicBezTo>
                <a:cubicBezTo>
                  <a:pt x="7644909" y="672005"/>
                  <a:pt x="7315149" y="645484"/>
                  <a:pt x="6988604" y="607260"/>
                </a:cubicBezTo>
                <a:cubicBezTo>
                  <a:pt x="6518305" y="552656"/>
                  <a:pt x="6046170" y="517941"/>
                  <a:pt x="5573116" y="493368"/>
                </a:cubicBezTo>
                <a:cubicBezTo>
                  <a:pt x="5182272" y="473086"/>
                  <a:pt x="4790511" y="464116"/>
                  <a:pt x="4401503" y="425112"/>
                </a:cubicBezTo>
                <a:cubicBezTo>
                  <a:pt x="3985401" y="383379"/>
                  <a:pt x="3569756" y="336184"/>
                  <a:pt x="3154109" y="292499"/>
                </a:cubicBezTo>
                <a:cubicBezTo>
                  <a:pt x="3135280" y="290549"/>
                  <a:pt x="3114499" y="284406"/>
                  <a:pt x="3094406" y="283966"/>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ECABD8E0-1F10-4E28-8388-F451E1175A5B}"/>
              </a:ext>
            </a:extLst>
          </p:cNvPr>
          <p:cNvSpPr txBox="1"/>
          <p:nvPr/>
        </p:nvSpPr>
        <p:spPr>
          <a:xfrm>
            <a:off x="7517211" y="1078505"/>
            <a:ext cx="4744825" cy="646331"/>
          </a:xfrm>
          <a:prstGeom prst="rect">
            <a:avLst/>
          </a:prstGeom>
          <a:noFill/>
        </p:spPr>
        <p:txBody>
          <a:bodyPr wrap="square" rtlCol="0">
            <a:spAutoFit/>
          </a:bodyPr>
          <a:lstStyle/>
          <a:p>
            <a:endParaRPr lang="en-IN" b="1" dirty="0"/>
          </a:p>
          <a:p>
            <a:endParaRPr lang="en-IN" b="1" dirty="0"/>
          </a:p>
        </p:txBody>
      </p:sp>
      <p:sp>
        <p:nvSpPr>
          <p:cNvPr id="9" name="Title 1">
            <a:extLst>
              <a:ext uri="{FF2B5EF4-FFF2-40B4-BE49-F238E27FC236}">
                <a16:creationId xmlns:a16="http://schemas.microsoft.com/office/drawing/2014/main" id="{1B0695E2-32F3-4A84-AF99-7B6EDEC9D99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a:t>And why is that ?</a:t>
            </a:r>
            <a:endParaRPr lang="en-IN" dirty="0"/>
          </a:p>
        </p:txBody>
      </p:sp>
      <p:pic>
        <p:nvPicPr>
          <p:cNvPr id="11" name="Picture 10" descr="A tall tower at night&#10;&#10;Description automatically generated with low confidence">
            <a:extLst>
              <a:ext uri="{FF2B5EF4-FFF2-40B4-BE49-F238E27FC236}">
                <a16:creationId xmlns:a16="http://schemas.microsoft.com/office/drawing/2014/main" id="{103EF1B1-F8D8-47E5-B312-6752A6D0EB8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66444" y="1280160"/>
            <a:ext cx="4044170" cy="5577840"/>
          </a:xfrm>
          <a:prstGeom prst="rect">
            <a:avLst/>
          </a:prstGeom>
        </p:spPr>
      </p:pic>
      <p:pic>
        <p:nvPicPr>
          <p:cNvPr id="12" name="Picture 11" descr="A statue of a person holding a torch&#10;&#10;Description automatically generated with medium confidence">
            <a:extLst>
              <a:ext uri="{FF2B5EF4-FFF2-40B4-BE49-F238E27FC236}">
                <a16:creationId xmlns:a16="http://schemas.microsoft.com/office/drawing/2014/main" id="{C433AAF1-D87B-427E-A95B-15DD3244FCA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678627" y="399594"/>
            <a:ext cx="4495690" cy="6458406"/>
          </a:xfrm>
          <a:prstGeom prst="rect">
            <a:avLst/>
          </a:prstGeom>
        </p:spPr>
      </p:pic>
      <p:sp>
        <p:nvSpPr>
          <p:cNvPr id="13" name="TextBox 12">
            <a:extLst>
              <a:ext uri="{FF2B5EF4-FFF2-40B4-BE49-F238E27FC236}">
                <a16:creationId xmlns:a16="http://schemas.microsoft.com/office/drawing/2014/main" id="{E7807C93-AE15-4ABE-BA75-C9230C69869B}"/>
              </a:ext>
            </a:extLst>
          </p:cNvPr>
          <p:cNvSpPr txBox="1"/>
          <p:nvPr/>
        </p:nvSpPr>
        <p:spPr>
          <a:xfrm>
            <a:off x="2706095" y="5583560"/>
            <a:ext cx="1574800" cy="369332"/>
          </a:xfrm>
          <a:prstGeom prst="rect">
            <a:avLst/>
          </a:prstGeom>
          <a:noFill/>
        </p:spPr>
        <p:txBody>
          <a:bodyPr wrap="square" rtlCol="0">
            <a:spAutoFit/>
          </a:bodyPr>
          <a:lstStyle/>
          <a:p>
            <a:r>
              <a:rPr lang="en-IN" b="1" dirty="0"/>
              <a:t>Paris, France </a:t>
            </a:r>
          </a:p>
        </p:txBody>
      </p:sp>
      <p:sp>
        <p:nvSpPr>
          <p:cNvPr id="14" name="TextBox 13">
            <a:extLst>
              <a:ext uri="{FF2B5EF4-FFF2-40B4-BE49-F238E27FC236}">
                <a16:creationId xmlns:a16="http://schemas.microsoft.com/office/drawing/2014/main" id="{9CE82E5C-828F-49BB-985C-C094C3C9265B}"/>
              </a:ext>
            </a:extLst>
          </p:cNvPr>
          <p:cNvSpPr txBox="1"/>
          <p:nvPr/>
        </p:nvSpPr>
        <p:spPr>
          <a:xfrm>
            <a:off x="2706095" y="1988248"/>
            <a:ext cx="6258560" cy="830997"/>
          </a:xfrm>
          <a:prstGeom prst="rect">
            <a:avLst/>
          </a:prstGeom>
          <a:noFill/>
        </p:spPr>
        <p:txBody>
          <a:bodyPr wrap="square" rtlCol="0">
            <a:spAutoFit/>
          </a:bodyPr>
          <a:lstStyle/>
          <a:p>
            <a:r>
              <a:rPr lang="en-IN" sz="2400" b="1" dirty="0"/>
              <a:t>All the Top rated tourist attractions are situated or are around major cities.</a:t>
            </a:r>
          </a:p>
        </p:txBody>
      </p:sp>
      <p:sp>
        <p:nvSpPr>
          <p:cNvPr id="16" name="TextBox 15">
            <a:extLst>
              <a:ext uri="{FF2B5EF4-FFF2-40B4-BE49-F238E27FC236}">
                <a16:creationId xmlns:a16="http://schemas.microsoft.com/office/drawing/2014/main" id="{25692510-DBCA-45F8-9172-66F5B32F2374}"/>
              </a:ext>
            </a:extLst>
          </p:cNvPr>
          <p:cNvSpPr txBox="1"/>
          <p:nvPr/>
        </p:nvSpPr>
        <p:spPr>
          <a:xfrm>
            <a:off x="7904480" y="5583560"/>
            <a:ext cx="2134593" cy="369332"/>
          </a:xfrm>
          <a:prstGeom prst="rect">
            <a:avLst/>
          </a:prstGeom>
          <a:noFill/>
        </p:spPr>
        <p:txBody>
          <a:bodyPr wrap="square" rtlCol="0">
            <a:spAutoFit/>
          </a:bodyPr>
          <a:lstStyle/>
          <a:p>
            <a:r>
              <a:rPr lang="en-IN" b="1" dirty="0"/>
              <a:t>New York city, USA </a:t>
            </a:r>
          </a:p>
        </p:txBody>
      </p:sp>
    </p:spTree>
    <p:extLst>
      <p:ext uri="{BB962C8B-B14F-4D97-AF65-F5344CB8AC3E}">
        <p14:creationId xmlns:p14="http://schemas.microsoft.com/office/powerpoint/2010/main" val="33535872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4F9F98-FA06-408E-A4DF-208B156A3D0C}"/>
              </a:ext>
            </a:extLst>
          </p:cNvPr>
          <p:cNvSpPr>
            <a:spLocks noGrp="1"/>
          </p:cNvSpPr>
          <p:nvPr>
            <p:ph type="title"/>
          </p:nvPr>
        </p:nvSpPr>
        <p:spPr>
          <a:xfrm>
            <a:off x="0" y="344805"/>
            <a:ext cx="5251316" cy="1807305"/>
          </a:xfrm>
        </p:spPr>
        <p:txBody>
          <a:bodyPr>
            <a:normAutofit/>
          </a:bodyPr>
          <a:lstStyle/>
          <a:p>
            <a:r>
              <a:rPr lang="en-IN" dirty="0"/>
              <a:t>Tourism Aspect </a:t>
            </a:r>
          </a:p>
        </p:txBody>
      </p:sp>
      <p:sp>
        <p:nvSpPr>
          <p:cNvPr id="3" name="Content Placeholder 2">
            <a:extLst>
              <a:ext uri="{FF2B5EF4-FFF2-40B4-BE49-F238E27FC236}">
                <a16:creationId xmlns:a16="http://schemas.microsoft.com/office/drawing/2014/main" id="{B81E8606-0BE9-4CAB-A183-38CAF202126B}"/>
              </a:ext>
            </a:extLst>
          </p:cNvPr>
          <p:cNvSpPr>
            <a:spLocks noGrp="1"/>
          </p:cNvSpPr>
          <p:nvPr>
            <p:ph idx="1"/>
          </p:nvPr>
        </p:nvSpPr>
        <p:spPr>
          <a:xfrm>
            <a:off x="-3048" y="2333297"/>
            <a:ext cx="6092565" cy="3843666"/>
          </a:xfrm>
        </p:spPr>
        <p:txBody>
          <a:bodyPr>
            <a:normAutofit/>
          </a:bodyPr>
          <a:lstStyle/>
          <a:p>
            <a:r>
              <a:rPr lang="en-IN" sz="2000" dirty="0"/>
              <a:t>There is nothing unique in the statue itself apart from being the tallest in the world.</a:t>
            </a:r>
          </a:p>
          <a:p>
            <a:r>
              <a:rPr lang="en-IN" sz="2000" dirty="0"/>
              <a:t>Its not that attractive.</a:t>
            </a:r>
          </a:p>
          <a:p>
            <a:endParaRPr lang="en-IN" sz="2000" dirty="0"/>
          </a:p>
          <a:p>
            <a:endParaRPr lang="en-IN" sz="2000" dirty="0"/>
          </a:p>
          <a:p>
            <a:r>
              <a:rPr lang="en-IN" sz="2000" dirty="0"/>
              <a:t>And on top of that Spring temple buddha is not even in the top 10 locations to visit in China.</a:t>
            </a:r>
          </a:p>
        </p:txBody>
      </p:sp>
      <p:pic>
        <p:nvPicPr>
          <p:cNvPr id="5" name="Picture 4" descr="A statue of a person&#10;&#10;Description automatically generated with low confidence">
            <a:extLst>
              <a:ext uri="{FF2B5EF4-FFF2-40B4-BE49-F238E27FC236}">
                <a16:creationId xmlns:a16="http://schemas.microsoft.com/office/drawing/2014/main" id="{DEF34D46-F448-4DF1-921D-A5B413A90332}"/>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0245" b="3495"/>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05759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07ADAC-11B0-4C24-9A9E-1673F100C85F}"/>
              </a:ext>
            </a:extLst>
          </p:cNvPr>
          <p:cNvSpPr>
            <a:spLocks noGrp="1"/>
          </p:cNvSpPr>
          <p:nvPr>
            <p:ph type="title" idx="4294967295"/>
          </p:nvPr>
        </p:nvSpPr>
        <p:spPr>
          <a:xfrm>
            <a:off x="6024444" y="2774465"/>
            <a:ext cx="5381634" cy="1297115"/>
          </a:xfrm>
        </p:spPr>
        <p:txBody>
          <a:bodyPr vert="horz" lIns="91440" tIns="45720" rIns="91440" bIns="45720" rtlCol="0" anchor="t">
            <a:noAutofit/>
          </a:bodyPr>
          <a:lstStyle/>
          <a:p>
            <a:r>
              <a:rPr lang="en-US" sz="4000" b="1" kern="1200" dirty="0">
                <a:solidFill>
                  <a:schemeClr val="tx2"/>
                </a:solidFill>
                <a:latin typeface="+mj-lt"/>
                <a:ea typeface="+mj-ea"/>
                <a:cs typeface="+mj-cs"/>
              </a:rPr>
              <a:t>We could have used that money somewhere else !</a:t>
            </a:r>
          </a:p>
        </p:txBody>
      </p:sp>
      <p:pic>
        <p:nvPicPr>
          <p:cNvPr id="6" name="Graphic 5" descr="Dollar">
            <a:extLst>
              <a:ext uri="{FF2B5EF4-FFF2-40B4-BE49-F238E27FC236}">
                <a16:creationId xmlns:a16="http://schemas.microsoft.com/office/drawing/2014/main" id="{D1A60C83-01F6-486B-90A0-8C6033B0CB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7974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8B8FABC4-5523-4BF1-B78E-C2DD2AEA73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0035" y="127258"/>
            <a:ext cx="8931965" cy="6730742"/>
          </a:xfrm>
          <a:prstGeom prst="rect">
            <a:avLst/>
          </a:prstGeom>
        </p:spPr>
      </p:pic>
      <p:sp>
        <p:nvSpPr>
          <p:cNvPr id="4" name="TextBox 3">
            <a:extLst>
              <a:ext uri="{FF2B5EF4-FFF2-40B4-BE49-F238E27FC236}">
                <a16:creationId xmlns:a16="http://schemas.microsoft.com/office/drawing/2014/main" id="{65537F58-6ACA-4FFA-95B7-F11CABBBA6E8}"/>
              </a:ext>
            </a:extLst>
          </p:cNvPr>
          <p:cNvSpPr txBox="1"/>
          <p:nvPr/>
        </p:nvSpPr>
        <p:spPr>
          <a:xfrm>
            <a:off x="0" y="2413337"/>
            <a:ext cx="3260035" cy="2031325"/>
          </a:xfrm>
          <a:prstGeom prst="rect">
            <a:avLst/>
          </a:prstGeom>
          <a:noFill/>
        </p:spPr>
        <p:txBody>
          <a:bodyPr wrap="square" rtlCol="0">
            <a:spAutoFit/>
          </a:bodyPr>
          <a:lstStyle/>
          <a:p>
            <a:r>
              <a:rPr lang="en-IN" dirty="0">
                <a:solidFill>
                  <a:schemeClr val="bg1"/>
                </a:solidFill>
              </a:rPr>
              <a:t>We could have just invested that money into our health care of vaccines for children </a:t>
            </a:r>
          </a:p>
          <a:p>
            <a:endParaRPr lang="en-IN" dirty="0">
              <a:solidFill>
                <a:schemeClr val="bg1"/>
              </a:solidFill>
            </a:endParaRPr>
          </a:p>
          <a:p>
            <a:r>
              <a:rPr lang="en-IN" dirty="0">
                <a:solidFill>
                  <a:schemeClr val="bg1"/>
                </a:solidFill>
              </a:rPr>
              <a:t>From the graph it is obvious how China invested in there healthcare in 1969s </a:t>
            </a:r>
          </a:p>
        </p:txBody>
      </p:sp>
    </p:spTree>
    <p:extLst>
      <p:ext uri="{BB962C8B-B14F-4D97-AF65-F5344CB8AC3E}">
        <p14:creationId xmlns:p14="http://schemas.microsoft.com/office/powerpoint/2010/main" val="15261666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A8A65D84-274C-4529-9ACC-4DF69039B0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4505" y="0"/>
            <a:ext cx="9027495" cy="6858000"/>
          </a:xfrm>
          <a:prstGeom prst="rect">
            <a:avLst/>
          </a:prstGeom>
        </p:spPr>
      </p:pic>
      <p:sp>
        <p:nvSpPr>
          <p:cNvPr id="4" name="TextBox 3">
            <a:extLst>
              <a:ext uri="{FF2B5EF4-FFF2-40B4-BE49-F238E27FC236}">
                <a16:creationId xmlns:a16="http://schemas.microsoft.com/office/drawing/2014/main" id="{7DA6A351-6D2A-4E4B-9520-63A273E66D6A}"/>
              </a:ext>
            </a:extLst>
          </p:cNvPr>
          <p:cNvSpPr txBox="1"/>
          <p:nvPr/>
        </p:nvSpPr>
        <p:spPr>
          <a:xfrm>
            <a:off x="0" y="2967335"/>
            <a:ext cx="3054485" cy="923330"/>
          </a:xfrm>
          <a:prstGeom prst="rect">
            <a:avLst/>
          </a:prstGeom>
          <a:noFill/>
        </p:spPr>
        <p:txBody>
          <a:bodyPr wrap="square" rtlCol="0">
            <a:spAutoFit/>
          </a:bodyPr>
          <a:lstStyle/>
          <a:p>
            <a:r>
              <a:rPr lang="en-IN" dirty="0">
                <a:solidFill>
                  <a:schemeClr val="bg1"/>
                </a:solidFill>
              </a:rPr>
              <a:t>We could have invested that money into Food or Happiness of our population </a:t>
            </a:r>
          </a:p>
        </p:txBody>
      </p:sp>
    </p:spTree>
    <p:extLst>
      <p:ext uri="{BB962C8B-B14F-4D97-AF65-F5344CB8AC3E}">
        <p14:creationId xmlns:p14="http://schemas.microsoft.com/office/powerpoint/2010/main" val="3435390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341CC288-A1EF-46CD-B167-40CB7355F1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7463" y="0"/>
            <a:ext cx="9104538" cy="6858000"/>
          </a:xfrm>
          <a:prstGeom prst="rect">
            <a:avLst/>
          </a:prstGeom>
        </p:spPr>
      </p:pic>
      <p:sp>
        <p:nvSpPr>
          <p:cNvPr id="4" name="TextBox 3">
            <a:extLst>
              <a:ext uri="{FF2B5EF4-FFF2-40B4-BE49-F238E27FC236}">
                <a16:creationId xmlns:a16="http://schemas.microsoft.com/office/drawing/2014/main" id="{F25B011D-61A4-42B5-97F4-D4CC8D47D01C}"/>
              </a:ext>
            </a:extLst>
          </p:cNvPr>
          <p:cNvSpPr txBox="1"/>
          <p:nvPr/>
        </p:nvSpPr>
        <p:spPr>
          <a:xfrm>
            <a:off x="0" y="2967335"/>
            <a:ext cx="3278221" cy="923330"/>
          </a:xfrm>
          <a:prstGeom prst="rect">
            <a:avLst/>
          </a:prstGeom>
          <a:noFill/>
        </p:spPr>
        <p:txBody>
          <a:bodyPr wrap="square" rtlCol="0">
            <a:spAutoFit/>
          </a:bodyPr>
          <a:lstStyle/>
          <a:p>
            <a:r>
              <a:rPr lang="en-IN" dirty="0">
                <a:solidFill>
                  <a:schemeClr val="bg1"/>
                </a:solidFill>
              </a:rPr>
              <a:t>Or better we could just have made schools or made Tuition as low as possible </a:t>
            </a:r>
          </a:p>
        </p:txBody>
      </p:sp>
    </p:spTree>
    <p:extLst>
      <p:ext uri="{BB962C8B-B14F-4D97-AF65-F5344CB8AC3E}">
        <p14:creationId xmlns:p14="http://schemas.microsoft.com/office/powerpoint/2010/main" val="218526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C5CCD-B560-4D32-8FB3-73A7E7766A42}"/>
              </a:ext>
            </a:extLst>
          </p:cNvPr>
          <p:cNvSpPr>
            <a:spLocks noGrp="1"/>
          </p:cNvSpPr>
          <p:nvPr>
            <p:ph type="title"/>
          </p:nvPr>
        </p:nvSpPr>
        <p:spPr>
          <a:xfrm>
            <a:off x="838200" y="2766218"/>
            <a:ext cx="10515600" cy="1325563"/>
          </a:xfrm>
        </p:spPr>
        <p:txBody>
          <a:bodyPr/>
          <a:lstStyle/>
          <a:p>
            <a:pPr algn="ctr"/>
            <a:r>
              <a:rPr lang="en-IN" b="1" dirty="0"/>
              <a:t>And this is what the analysis says !</a:t>
            </a:r>
          </a:p>
        </p:txBody>
      </p:sp>
    </p:spTree>
    <p:extLst>
      <p:ext uri="{BB962C8B-B14F-4D97-AF65-F5344CB8AC3E}">
        <p14:creationId xmlns:p14="http://schemas.microsoft.com/office/powerpoint/2010/main" val="780686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EB5F3EAB-0319-4CD8-A07C-A16B684886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5637" y="5606"/>
            <a:ext cx="7956363" cy="6852394"/>
          </a:xfrm>
          <a:prstGeom prst="rect">
            <a:avLst/>
          </a:prstGeom>
        </p:spPr>
      </p:pic>
      <p:sp>
        <p:nvSpPr>
          <p:cNvPr id="4" name="TextBox 3">
            <a:extLst>
              <a:ext uri="{FF2B5EF4-FFF2-40B4-BE49-F238E27FC236}">
                <a16:creationId xmlns:a16="http://schemas.microsoft.com/office/drawing/2014/main" id="{34B8AF25-E826-4E6F-A0C9-C6F39A9541E4}"/>
              </a:ext>
            </a:extLst>
          </p:cNvPr>
          <p:cNvSpPr txBox="1"/>
          <p:nvPr/>
        </p:nvSpPr>
        <p:spPr>
          <a:xfrm>
            <a:off x="0" y="2828835"/>
            <a:ext cx="4153711" cy="1200329"/>
          </a:xfrm>
          <a:prstGeom prst="rect">
            <a:avLst/>
          </a:prstGeom>
          <a:noFill/>
        </p:spPr>
        <p:txBody>
          <a:bodyPr wrap="square" rtlCol="0">
            <a:spAutoFit/>
          </a:bodyPr>
          <a:lstStyle/>
          <a:p>
            <a:r>
              <a:rPr lang="en-IN" dirty="0">
                <a:solidFill>
                  <a:schemeClr val="bg1"/>
                </a:solidFill>
              </a:rPr>
              <a:t>Rather than creating jobs in the tourism sector we could have made our service sector more stronger because 50% of our GDP comes from the service sector </a:t>
            </a:r>
          </a:p>
        </p:txBody>
      </p:sp>
    </p:spTree>
    <p:extLst>
      <p:ext uri="{BB962C8B-B14F-4D97-AF65-F5344CB8AC3E}">
        <p14:creationId xmlns:p14="http://schemas.microsoft.com/office/powerpoint/2010/main" val="8982751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2B971-C648-4568-A0CB-30E6FF7023BD}"/>
              </a:ext>
            </a:extLst>
          </p:cNvPr>
          <p:cNvSpPr>
            <a:spLocks noGrp="1"/>
          </p:cNvSpPr>
          <p:nvPr>
            <p:ph type="title"/>
          </p:nvPr>
        </p:nvSpPr>
        <p:spPr>
          <a:xfrm>
            <a:off x="838200" y="365125"/>
            <a:ext cx="10840278" cy="6234458"/>
          </a:xfrm>
        </p:spPr>
        <p:txBody>
          <a:bodyPr>
            <a:normAutofit/>
          </a:bodyPr>
          <a:lstStyle/>
          <a:p>
            <a:r>
              <a:rPr lang="en-IN" dirty="0"/>
              <a:t>All these investment won’t generate any return on investment in terms of money but this investment can make India stronger internally rather than showing our unity with a statue.</a:t>
            </a:r>
          </a:p>
        </p:txBody>
      </p:sp>
    </p:spTree>
    <p:extLst>
      <p:ext uri="{BB962C8B-B14F-4D97-AF65-F5344CB8AC3E}">
        <p14:creationId xmlns:p14="http://schemas.microsoft.com/office/powerpoint/2010/main" val="1778054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C8DBD-0070-4454-8CF1-C351C8F1C8A8}"/>
              </a:ext>
            </a:extLst>
          </p:cNvPr>
          <p:cNvSpPr>
            <a:spLocks noGrp="1"/>
          </p:cNvSpPr>
          <p:nvPr>
            <p:ph type="title"/>
          </p:nvPr>
        </p:nvSpPr>
        <p:spPr/>
        <p:txBody>
          <a:bodyPr/>
          <a:lstStyle/>
          <a:p>
            <a:r>
              <a:rPr lang="en-IN" dirty="0"/>
              <a:t>I will discuss 5 main aspects of this project</a:t>
            </a:r>
          </a:p>
        </p:txBody>
      </p:sp>
      <p:sp>
        <p:nvSpPr>
          <p:cNvPr id="3" name="Content Placeholder 2">
            <a:extLst>
              <a:ext uri="{FF2B5EF4-FFF2-40B4-BE49-F238E27FC236}">
                <a16:creationId xmlns:a16="http://schemas.microsoft.com/office/drawing/2014/main" id="{2BB834F9-57DE-442D-9D65-EE91B417A216}"/>
              </a:ext>
            </a:extLst>
          </p:cNvPr>
          <p:cNvSpPr>
            <a:spLocks noGrp="1"/>
          </p:cNvSpPr>
          <p:nvPr>
            <p:ph idx="1"/>
          </p:nvPr>
        </p:nvSpPr>
        <p:spPr>
          <a:xfrm>
            <a:off x="838200" y="2506662"/>
            <a:ext cx="10515600" cy="4351338"/>
          </a:xfrm>
        </p:spPr>
        <p:txBody>
          <a:bodyPr/>
          <a:lstStyle/>
          <a:p>
            <a:pPr marL="514350" indent="-514350">
              <a:buAutoNum type="arabicPeriod"/>
            </a:pPr>
            <a:r>
              <a:rPr lang="en-IN" dirty="0"/>
              <a:t>Economical aspect </a:t>
            </a:r>
          </a:p>
          <a:p>
            <a:pPr marL="514350" indent="-514350">
              <a:buAutoNum type="arabicPeriod"/>
            </a:pPr>
            <a:r>
              <a:rPr lang="en-IN" dirty="0"/>
              <a:t>Cultural aspect </a:t>
            </a:r>
          </a:p>
          <a:p>
            <a:pPr marL="514350" indent="-514350">
              <a:buAutoNum type="arabicPeriod"/>
            </a:pPr>
            <a:r>
              <a:rPr lang="en-IN" dirty="0"/>
              <a:t>Social aspect </a:t>
            </a:r>
          </a:p>
          <a:p>
            <a:pPr marL="514350" indent="-514350">
              <a:buAutoNum type="arabicPeriod"/>
            </a:pPr>
            <a:r>
              <a:rPr lang="en-IN" dirty="0"/>
              <a:t>Political aspect </a:t>
            </a:r>
          </a:p>
          <a:p>
            <a:pPr marL="514350" indent="-514350">
              <a:buAutoNum type="arabicPeriod"/>
            </a:pPr>
            <a:r>
              <a:rPr lang="en-IN" dirty="0"/>
              <a:t>Tourism aspect </a:t>
            </a:r>
          </a:p>
          <a:p>
            <a:pPr marL="0" indent="0">
              <a:buNone/>
            </a:pPr>
            <a:endParaRPr lang="en-IN" dirty="0"/>
          </a:p>
        </p:txBody>
      </p:sp>
    </p:spTree>
    <p:extLst>
      <p:ext uri="{BB962C8B-B14F-4D97-AF65-F5344CB8AC3E}">
        <p14:creationId xmlns:p14="http://schemas.microsoft.com/office/powerpoint/2010/main" val="513699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41413A-937D-45D6-AB26-61B80E72BA7C}"/>
              </a:ext>
            </a:extLst>
          </p:cNvPr>
          <p:cNvSpPr>
            <a:spLocks noGrp="1"/>
          </p:cNvSpPr>
          <p:nvPr>
            <p:ph type="title"/>
          </p:nvPr>
        </p:nvSpPr>
        <p:spPr>
          <a:xfrm>
            <a:off x="230740" y="3121071"/>
            <a:ext cx="5994962" cy="1297115"/>
          </a:xfrm>
        </p:spPr>
        <p:txBody>
          <a:bodyPr vert="horz" lIns="91440" tIns="45720" rIns="91440" bIns="45720" rtlCol="0" anchor="t">
            <a:noAutofit/>
          </a:bodyPr>
          <a:lstStyle/>
          <a:p>
            <a:r>
              <a:rPr lang="en-US" sz="6000" b="1" kern="1200" dirty="0">
                <a:solidFill>
                  <a:schemeClr val="tx2"/>
                </a:solidFill>
                <a:latin typeface="+mj-lt"/>
                <a:ea typeface="+mj-ea"/>
                <a:cs typeface="+mj-cs"/>
              </a:rPr>
              <a:t>Economical Aspect </a:t>
            </a:r>
          </a:p>
        </p:txBody>
      </p:sp>
      <p:grpSp>
        <p:nvGrpSpPr>
          <p:cNvPr id="22" name="Group 21">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23" name="Freeform: Shape 22">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8" name="Graphic 7" descr="Bank">
            <a:extLst>
              <a:ext uri="{FF2B5EF4-FFF2-40B4-BE49-F238E27FC236}">
                <a16:creationId xmlns:a16="http://schemas.microsoft.com/office/drawing/2014/main" id="{2286E387-0C21-49CE-AAA7-5841B85E448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9652" y="1859078"/>
            <a:ext cx="3821102" cy="3821102"/>
          </a:xfrm>
          <a:prstGeom prst="rect">
            <a:avLst/>
          </a:prstGeom>
          <a:ln>
            <a:noFill/>
          </a:ln>
        </p:spPr>
      </p:pic>
    </p:spTree>
    <p:extLst>
      <p:ext uri="{BB962C8B-B14F-4D97-AF65-F5344CB8AC3E}">
        <p14:creationId xmlns:p14="http://schemas.microsoft.com/office/powerpoint/2010/main" val="2999452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4"/>
                                        </p:tgtEl>
                                        <p:attrNameLst>
                                          <p:attrName>style.visibility</p:attrName>
                                        </p:attrNameLst>
                                      </p:cBhvr>
                                      <p:to>
                                        <p:strVal val="visible"/>
                                      </p:to>
                                    </p:set>
                                    <p:animEffect transition="in" filter="fade">
                                      <p:cBhvr>
                                        <p:cTn id="10"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BDAC5B6-20CE-447F-8BA1-F2274AC7A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1D22B31-BF8F-446B-9009-8A251FB17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3094406 w 12192000"/>
              <a:gd name="connsiteY0" fmla="*/ 283966 h 6858000"/>
              <a:gd name="connsiteX1" fmla="*/ 3038833 w 12192000"/>
              <a:gd name="connsiteY1" fmla="*/ 309661 h 6858000"/>
              <a:gd name="connsiteX2" fmla="*/ 3348384 w 12192000"/>
              <a:gd name="connsiteY2" fmla="*/ 406000 h 6858000"/>
              <a:gd name="connsiteX3" fmla="*/ 2864309 w 12192000"/>
              <a:gd name="connsiteY3" fmla="*/ 355295 h 6858000"/>
              <a:gd name="connsiteX4" fmla="*/ 2856039 w 12192000"/>
              <a:gd name="connsiteY4" fmla="*/ 388058 h 6858000"/>
              <a:gd name="connsiteX5" fmla="*/ 3405794 w 12192000"/>
              <a:gd name="connsiteY5" fmla="*/ 512089 h 6858000"/>
              <a:gd name="connsiteX6" fmla="*/ 3356651 w 12192000"/>
              <a:gd name="connsiteY6" fmla="*/ 531204 h 6858000"/>
              <a:gd name="connsiteX7" fmla="*/ 3064552 w 12192000"/>
              <a:gd name="connsiteY7" fmla="*/ 483228 h 6858000"/>
              <a:gd name="connsiteX8" fmla="*/ 3005765 w 12192000"/>
              <a:gd name="connsiteY8" fmla="*/ 495708 h 6858000"/>
              <a:gd name="connsiteX9" fmla="*/ 3034700 w 12192000"/>
              <a:gd name="connsiteY9" fmla="*/ 553823 h 6858000"/>
              <a:gd name="connsiteX10" fmla="*/ 3161459 w 12192000"/>
              <a:gd name="connsiteY10" fmla="*/ 576445 h 6858000"/>
              <a:gd name="connsiteX11" fmla="*/ 3358949 w 12192000"/>
              <a:gd name="connsiteY11" fmla="*/ 712961 h 6858000"/>
              <a:gd name="connsiteX12" fmla="*/ 3059960 w 12192000"/>
              <a:gd name="connsiteY12" fmla="*/ 696576 h 6858000"/>
              <a:gd name="connsiteX13" fmla="*/ 3007143 w 12192000"/>
              <a:gd name="connsiteY13" fmla="*/ 729732 h 6858000"/>
              <a:gd name="connsiteX14" fmla="*/ 2986935 w 12192000"/>
              <a:gd name="connsiteY14" fmla="*/ 772635 h 6858000"/>
              <a:gd name="connsiteX15" fmla="*/ 2871197 w 12192000"/>
              <a:gd name="connsiteY15" fmla="*/ 808127 h 6858000"/>
              <a:gd name="connsiteX16" fmla="*/ 3053071 w 12192000"/>
              <a:gd name="connsiteY16" fmla="*/ 847913 h 6858000"/>
              <a:gd name="connsiteX17" fmla="*/ 2858796 w 12192000"/>
              <a:gd name="connsiteY17" fmla="*/ 847913 h 6858000"/>
              <a:gd name="connsiteX18" fmla="*/ 2635588 w 12192000"/>
              <a:gd name="connsiteY18" fmla="*/ 820611 h 6858000"/>
              <a:gd name="connsiteX19" fmla="*/ 2397683 w 12192000"/>
              <a:gd name="connsiteY19" fmla="*/ 829190 h 6858000"/>
              <a:gd name="connsiteX20" fmla="*/ 1921874 w 12192000"/>
              <a:gd name="connsiteY20" fmla="*/ 778877 h 6858000"/>
              <a:gd name="connsiteX21" fmla="*/ 1695450 w 12192000"/>
              <a:gd name="connsiteY21" fmla="*/ 782386 h 6858000"/>
              <a:gd name="connsiteX22" fmla="*/ 2954324 w 12192000"/>
              <a:gd name="connsiteY22" fmla="*/ 1120940 h 6858000"/>
              <a:gd name="connsiteX23" fmla="*/ 2890028 w 12192000"/>
              <a:gd name="connsiteY23" fmla="*/ 1195435 h 6858000"/>
              <a:gd name="connsiteX24" fmla="*/ 3153652 w 12192000"/>
              <a:gd name="connsiteY24" fmla="*/ 1276563 h 6858000"/>
              <a:gd name="connsiteX25" fmla="*/ 3218410 w 12192000"/>
              <a:gd name="connsiteY25" fmla="*/ 1356911 h 6858000"/>
              <a:gd name="connsiteX26" fmla="*/ 3137118 w 12192000"/>
              <a:gd name="connsiteY26" fmla="*/ 1349891 h 6858000"/>
              <a:gd name="connsiteX27" fmla="*/ 3067309 w 12192000"/>
              <a:gd name="connsiteY27" fmla="*/ 1365102 h 6858000"/>
              <a:gd name="connsiteX28" fmla="*/ 3096243 w 12192000"/>
              <a:gd name="connsiteY28" fmla="*/ 1467292 h 6858000"/>
              <a:gd name="connsiteX29" fmla="*/ 3468716 w 12192000"/>
              <a:gd name="connsiteY29" fmla="*/ 1599125 h 6858000"/>
              <a:gd name="connsiteX30" fmla="*/ 3502241 w 12192000"/>
              <a:gd name="connsiteY30" fmla="*/ 1642029 h 6858000"/>
              <a:gd name="connsiteX31" fmla="*/ 3457692 w 12192000"/>
              <a:gd name="connsiteY31" fmla="*/ 1672453 h 6858000"/>
              <a:gd name="connsiteX32" fmla="*/ 3337362 w 12192000"/>
              <a:gd name="connsiteY32" fmla="*/ 1688053 h 6858000"/>
              <a:gd name="connsiteX33" fmla="*/ 3505915 w 12192000"/>
              <a:gd name="connsiteY33" fmla="*/ 1834318 h 6858000"/>
              <a:gd name="connsiteX34" fmla="*/ 3567458 w 12192000"/>
              <a:gd name="connsiteY34" fmla="*/ 1874880 h 6858000"/>
              <a:gd name="connsiteX35" fmla="*/ 3672634 w 12192000"/>
              <a:gd name="connsiteY35" fmla="*/ 1937678 h 6858000"/>
              <a:gd name="connsiteX36" fmla="*/ 3674470 w 12192000"/>
              <a:gd name="connsiteY36" fmla="*/ 1956789 h 6858000"/>
              <a:gd name="connsiteX37" fmla="*/ 3531176 w 12192000"/>
              <a:gd name="connsiteY37" fmla="*/ 2024266 h 6858000"/>
              <a:gd name="connsiteX38" fmla="*/ 3272604 w 12192000"/>
              <a:gd name="connsiteY38" fmla="*/ 2005933 h 6858000"/>
              <a:gd name="connsiteX39" fmla="*/ 3654720 w 12192000"/>
              <a:gd name="connsiteY39" fmla="*/ 2106564 h 6858000"/>
              <a:gd name="connsiteX40" fmla="*/ 2417892 w 12192000"/>
              <a:gd name="connsiteY40" fmla="*/ 1866690 h 6858000"/>
              <a:gd name="connsiteX41" fmla="*/ 2496888 w 12192000"/>
              <a:gd name="connsiteY41" fmla="*/ 1929487 h 6858000"/>
              <a:gd name="connsiteX42" fmla="*/ 2929526 w 12192000"/>
              <a:gd name="connsiteY42" fmla="*/ 2094862 h 6858000"/>
              <a:gd name="connsiteX43" fmla="*/ 3052152 w 12192000"/>
              <a:gd name="connsiteY43" fmla="*/ 2198613 h 6858000"/>
              <a:gd name="connsiteX44" fmla="*/ 3180748 w 12192000"/>
              <a:gd name="connsiteY44" fmla="*/ 2255948 h 6858000"/>
              <a:gd name="connsiteX45" fmla="*/ 3361244 w 12192000"/>
              <a:gd name="connsiteY45" fmla="*/ 2254777 h 6858000"/>
              <a:gd name="connsiteX46" fmla="*/ 3489382 w 12192000"/>
              <a:gd name="connsiteY46" fmla="*/ 2342926 h 6858000"/>
              <a:gd name="connsiteX47" fmla="*/ 3355733 w 12192000"/>
              <a:gd name="connsiteY47" fmla="*/ 2361649 h 6858000"/>
              <a:gd name="connsiteX48" fmla="*/ 3199121 w 12192000"/>
              <a:gd name="connsiteY48" fmla="*/ 2347216 h 6858000"/>
              <a:gd name="connsiteX49" fmla="*/ 2861091 w 12192000"/>
              <a:gd name="connsiteY49" fmla="*/ 2351896 h 6858000"/>
              <a:gd name="connsiteX50" fmla="*/ 2667278 w 12192000"/>
              <a:gd name="connsiteY50" fmla="*/ 2369058 h 6858000"/>
              <a:gd name="connsiteX51" fmla="*/ 2221781 w 12192000"/>
              <a:gd name="connsiteY51" fmla="*/ 2339805 h 6858000"/>
              <a:gd name="connsiteX52" fmla="*/ 2247961 w 12192000"/>
              <a:gd name="connsiteY52" fmla="*/ 2414693 h 6858000"/>
              <a:gd name="connsiteX53" fmla="*/ 2231425 w 12192000"/>
              <a:gd name="connsiteY53" fmla="*/ 2479828 h 6858000"/>
              <a:gd name="connsiteX54" fmla="*/ 2224996 w 12192000"/>
              <a:gd name="connsiteY54" fmla="*/ 2621414 h 6858000"/>
              <a:gd name="connsiteX55" fmla="*/ 2229131 w 12192000"/>
              <a:gd name="connsiteY55" fmla="*/ 2644426 h 6858000"/>
              <a:gd name="connsiteX56" fmla="*/ 2129466 w 12192000"/>
              <a:gd name="connsiteY56" fmla="*/ 2659247 h 6858000"/>
              <a:gd name="connsiteX57" fmla="*/ 2723312 w 12192000"/>
              <a:gd name="connsiteY57" fmla="*/ 2953726 h 6858000"/>
              <a:gd name="connsiteX58" fmla="*/ 2326496 w 12192000"/>
              <a:gd name="connsiteY58" fmla="*/ 2878838 h 6858000"/>
              <a:gd name="connsiteX59" fmla="*/ 2272759 w 12192000"/>
              <a:gd name="connsiteY59" fmla="*/ 3002480 h 6858000"/>
              <a:gd name="connsiteX60" fmla="*/ 2459226 w 12192000"/>
              <a:gd name="connsiteY60" fmla="*/ 3112471 h 6858000"/>
              <a:gd name="connsiteX61" fmla="*/ 2528117 w 12192000"/>
              <a:gd name="connsiteY61" fmla="*/ 3330111 h 6858000"/>
              <a:gd name="connsiteX62" fmla="*/ 2494590 w 12192000"/>
              <a:gd name="connsiteY62" fmla="*/ 3529029 h 6858000"/>
              <a:gd name="connsiteX63" fmla="*/ 2414677 w 12192000"/>
              <a:gd name="connsiteY63" fmla="*/ 3592215 h 6858000"/>
              <a:gd name="connsiteX64" fmla="*/ 2298940 w 12192000"/>
              <a:gd name="connsiteY64" fmla="*/ 3705716 h 6858000"/>
              <a:gd name="connsiteX65" fmla="*/ 2227294 w 12192000"/>
              <a:gd name="connsiteY65" fmla="*/ 3775921 h 6858000"/>
              <a:gd name="connsiteX66" fmla="*/ 1978366 w 12192000"/>
              <a:gd name="connsiteY66" fmla="*/ 3748620 h 6858000"/>
              <a:gd name="connsiteX67" fmla="*/ 2310421 w 12192000"/>
              <a:gd name="connsiteY67" fmla="*/ 3926868 h 6858000"/>
              <a:gd name="connsiteX68" fmla="*/ 2041285 w 12192000"/>
              <a:gd name="connsiteY68" fmla="*/ 3904635 h 6858000"/>
              <a:gd name="connsiteX69" fmla="*/ 1953565 w 12192000"/>
              <a:gd name="connsiteY69" fmla="*/ 3917116 h 6858000"/>
              <a:gd name="connsiteX70" fmla="*/ 2003623 w 12192000"/>
              <a:gd name="connsiteY70" fmla="*/ 3974842 h 6858000"/>
              <a:gd name="connsiteX71" fmla="*/ 2201114 w 12192000"/>
              <a:gd name="connsiteY71" fmla="*/ 4072742 h 6858000"/>
              <a:gd name="connsiteX72" fmla="*/ 2608032 w 12192000"/>
              <a:gd name="connsiteY72" fmla="*/ 4337967 h 6858000"/>
              <a:gd name="connsiteX73" fmla="*/ 2213973 w 12192000"/>
              <a:gd name="connsiteY73" fmla="*/ 4216277 h 6858000"/>
              <a:gd name="connsiteX74" fmla="*/ 2629158 w 12192000"/>
              <a:gd name="connsiteY74" fmla="*/ 4488911 h 6858000"/>
              <a:gd name="connsiteX75" fmla="*/ 2721471 w 12192000"/>
              <a:gd name="connsiteY75" fmla="*/ 4579399 h 6858000"/>
              <a:gd name="connsiteX76" fmla="*/ 2907939 w 12192000"/>
              <a:gd name="connsiteY76" fmla="*/ 4804062 h 6858000"/>
              <a:gd name="connsiteX77" fmla="*/ 2898753 w 12192000"/>
              <a:gd name="connsiteY77" fmla="*/ 4829414 h 6858000"/>
              <a:gd name="connsiteX78" fmla="*/ 2683352 w 12192000"/>
              <a:gd name="connsiteY78" fmla="*/ 4793141 h 6858000"/>
              <a:gd name="connsiteX79" fmla="*/ 2962594 w 12192000"/>
              <a:gd name="connsiteY79" fmla="*/ 4981920 h 6858000"/>
              <a:gd name="connsiteX80" fmla="*/ 3251019 w 12192000"/>
              <a:gd name="connsiteY80" fmla="*/ 5127012 h 6858000"/>
              <a:gd name="connsiteX81" fmla="*/ 3046180 w 12192000"/>
              <a:gd name="connsiteY81" fmla="*/ 5104781 h 6858000"/>
              <a:gd name="connsiteX82" fmla="*/ 2764646 w 12192000"/>
              <a:gd name="connsiteY82" fmla="*/ 5021703 h 6858000"/>
              <a:gd name="connsiteX83" fmla="*/ 2666820 w 12192000"/>
              <a:gd name="connsiteY83" fmla="*/ 5052905 h 6858000"/>
              <a:gd name="connsiteX84" fmla="*/ 2933657 w 12192000"/>
              <a:gd name="connsiteY84" fmla="*/ 5190198 h 6858000"/>
              <a:gd name="connsiteX85" fmla="*/ 3086598 w 12192000"/>
              <a:gd name="connsiteY85" fmla="*/ 5253776 h 6858000"/>
              <a:gd name="connsiteX86" fmla="*/ 3147680 w 12192000"/>
              <a:gd name="connsiteY86" fmla="*/ 5302531 h 6858000"/>
              <a:gd name="connsiteX87" fmla="*/ 3322204 w 12192000"/>
              <a:gd name="connsiteY87" fmla="*/ 5476487 h 6858000"/>
              <a:gd name="connsiteX88" fmla="*/ 3834758 w 12192000"/>
              <a:gd name="connsiteY88" fmla="*/ 5666434 h 6858000"/>
              <a:gd name="connsiteX89" fmla="*/ 4314240 w 12192000"/>
              <a:gd name="connsiteY89" fmla="*/ 5902409 h 6858000"/>
              <a:gd name="connsiteX90" fmla="*/ 4688552 w 12192000"/>
              <a:gd name="connsiteY90" fmla="*/ 6049453 h 6858000"/>
              <a:gd name="connsiteX91" fmla="*/ 5634660 w 12192000"/>
              <a:gd name="connsiteY91" fmla="*/ 6238620 h 6858000"/>
              <a:gd name="connsiteX92" fmla="*/ 9222980 w 12192000"/>
              <a:gd name="connsiteY92" fmla="*/ 4955397 h 6858000"/>
              <a:gd name="connsiteX93" fmla="*/ 9268448 w 12192000"/>
              <a:gd name="connsiteY93" fmla="*/ 4917173 h 6858000"/>
              <a:gd name="connsiteX94" fmla="*/ 9442512 w 12192000"/>
              <a:gd name="connsiteY94" fmla="*/ 4773251 h 6858000"/>
              <a:gd name="connsiteX95" fmla="*/ 9590400 w 12192000"/>
              <a:gd name="connsiteY95" fmla="*/ 4643756 h 6858000"/>
              <a:gd name="connsiteX96" fmla="*/ 9513242 w 12192000"/>
              <a:gd name="connsiteY96" fmla="*/ 4600073 h 6858000"/>
              <a:gd name="connsiteX97" fmla="*/ 9617498 w 12192000"/>
              <a:gd name="connsiteY97" fmla="*/ 4476430 h 6858000"/>
              <a:gd name="connsiteX98" fmla="*/ 9949094 w 12192000"/>
              <a:gd name="connsiteY98" fmla="*/ 4095364 h 6858000"/>
              <a:gd name="connsiteX99" fmla="*/ 10094686 w 12192000"/>
              <a:gd name="connsiteY99" fmla="*/ 4011507 h 6858000"/>
              <a:gd name="connsiteX100" fmla="*/ 10271967 w 12192000"/>
              <a:gd name="connsiteY100" fmla="*/ 3800497 h 6858000"/>
              <a:gd name="connsiteX101" fmla="*/ 10297226 w 12192000"/>
              <a:gd name="connsiteY101" fmla="*/ 3751742 h 6858000"/>
              <a:gd name="connsiteX102" fmla="*/ 10260943 w 12192000"/>
              <a:gd name="connsiteY102" fmla="*/ 3689723 h 6858000"/>
              <a:gd name="connsiteX103" fmla="*/ 10233847 w 12192000"/>
              <a:gd name="connsiteY103" fmla="*/ 3627319 h 6858000"/>
              <a:gd name="connsiteX104" fmla="*/ 10269209 w 12192000"/>
              <a:gd name="connsiteY104" fmla="*/ 3608986 h 6858000"/>
              <a:gd name="connsiteX105" fmla="*/ 10496550 w 12192000"/>
              <a:gd name="connsiteY105" fmla="*/ 3577393 h 6858000"/>
              <a:gd name="connsiteX106" fmla="*/ 10364738 w 12192000"/>
              <a:gd name="connsiteY106" fmla="*/ 3458823 h 6858000"/>
              <a:gd name="connsiteX107" fmla="*/ 10132346 w 12192000"/>
              <a:gd name="connsiteY107" fmla="*/ 3282137 h 6858000"/>
              <a:gd name="connsiteX108" fmla="*/ 10026712 w 12192000"/>
              <a:gd name="connsiteY108" fmla="*/ 3156543 h 6858000"/>
              <a:gd name="connsiteX109" fmla="*/ 10014312 w 12192000"/>
              <a:gd name="connsiteY109" fmla="*/ 3044213 h 6858000"/>
              <a:gd name="connsiteX110" fmla="*/ 9806718 w 12192000"/>
              <a:gd name="connsiteY110" fmla="*/ 2977907 h 6858000"/>
              <a:gd name="connsiteX111" fmla="*/ 10001912 w 12192000"/>
              <a:gd name="connsiteY111" fmla="*/ 2740374 h 6858000"/>
              <a:gd name="connsiteX112" fmla="*/ 10021662 w 12192000"/>
              <a:gd name="connsiteY112" fmla="*/ 2691231 h 6858000"/>
              <a:gd name="connsiteX113" fmla="*/ 9904546 w 12192000"/>
              <a:gd name="connsiteY113" fmla="*/ 2515322 h 6858000"/>
              <a:gd name="connsiteX114" fmla="*/ 9885256 w 12192000"/>
              <a:gd name="connsiteY114" fmla="*/ 2487240 h 6858000"/>
              <a:gd name="connsiteX115" fmla="*/ 9842085 w 12192000"/>
              <a:gd name="connsiteY115" fmla="*/ 2431074 h 6858000"/>
              <a:gd name="connsiteX116" fmla="*/ 9718078 w 12192000"/>
              <a:gd name="connsiteY116" fmla="*/ 2417424 h 6858000"/>
              <a:gd name="connsiteX117" fmla="*/ 9782378 w 12192000"/>
              <a:gd name="connsiteY117" fmla="*/ 2377641 h 6858000"/>
              <a:gd name="connsiteX118" fmla="*/ 9907302 w 12192000"/>
              <a:gd name="connsiteY118" fmla="*/ 2243078 h 6858000"/>
              <a:gd name="connsiteX119" fmla="*/ 9824171 w 12192000"/>
              <a:gd name="connsiteY119" fmla="*/ 2114365 h 6858000"/>
              <a:gd name="connsiteX120" fmla="*/ 9818662 w 12192000"/>
              <a:gd name="connsiteY120" fmla="*/ 2043377 h 6858000"/>
              <a:gd name="connsiteX121" fmla="*/ 9958740 w 12192000"/>
              <a:gd name="connsiteY121" fmla="*/ 1952499 h 6858000"/>
              <a:gd name="connsiteX122" fmla="*/ 10064374 w 12192000"/>
              <a:gd name="connsiteY122" fmla="*/ 1916615 h 6858000"/>
              <a:gd name="connsiteX123" fmla="*/ 10113055 w 12192000"/>
              <a:gd name="connsiteY123" fmla="*/ 1865131 h 6858000"/>
              <a:gd name="connsiteX124" fmla="*/ 10055646 w 12192000"/>
              <a:gd name="connsiteY124" fmla="*/ 1822227 h 6858000"/>
              <a:gd name="connsiteX125" fmla="*/ 9800748 w 12192000"/>
              <a:gd name="connsiteY125" fmla="*/ 1720036 h 6858000"/>
              <a:gd name="connsiteX126" fmla="*/ 9938071 w 12192000"/>
              <a:gd name="connsiteY126" fmla="*/ 1634617 h 6858000"/>
              <a:gd name="connsiteX127" fmla="*/ 9220224 w 12192000"/>
              <a:gd name="connsiteY127" fmla="*/ 1231709 h 6858000"/>
              <a:gd name="connsiteX128" fmla="*/ 9133419 w 12192000"/>
              <a:gd name="connsiteY128" fmla="*/ 1170083 h 6858000"/>
              <a:gd name="connsiteX129" fmla="*/ 8672768 w 12192000"/>
              <a:gd name="connsiteY129" fmla="*/ 1020699 h 6858000"/>
              <a:gd name="connsiteX130" fmla="*/ 8198797 w 12192000"/>
              <a:gd name="connsiteY130" fmla="*/ 915000 h 6858000"/>
              <a:gd name="connsiteX131" fmla="*/ 8528095 w 12192000"/>
              <a:gd name="connsiteY131" fmla="*/ 691898 h 6858000"/>
              <a:gd name="connsiteX132" fmla="*/ 8025190 w 12192000"/>
              <a:gd name="connsiteY132" fmla="*/ 640021 h 6858000"/>
              <a:gd name="connsiteX133" fmla="*/ 7976047 w 12192000"/>
              <a:gd name="connsiteY133" fmla="*/ 641584 h 6858000"/>
              <a:gd name="connsiteX134" fmla="*/ 6988604 w 12192000"/>
              <a:gd name="connsiteY134" fmla="*/ 607260 h 6858000"/>
              <a:gd name="connsiteX135" fmla="*/ 5573116 w 12192000"/>
              <a:gd name="connsiteY135" fmla="*/ 493368 h 6858000"/>
              <a:gd name="connsiteX136" fmla="*/ 4401503 w 12192000"/>
              <a:gd name="connsiteY136" fmla="*/ 425112 h 6858000"/>
              <a:gd name="connsiteX137" fmla="*/ 3154109 w 12192000"/>
              <a:gd name="connsiteY137" fmla="*/ 292499 h 6858000"/>
              <a:gd name="connsiteX138" fmla="*/ 3094406 w 12192000"/>
              <a:gd name="connsiteY138" fmla="*/ 28396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3094406" y="283966"/>
                </a:moveTo>
                <a:cubicBezTo>
                  <a:pt x="3074312" y="283528"/>
                  <a:pt x="3054907" y="288795"/>
                  <a:pt x="3038833" y="309661"/>
                </a:cubicBezTo>
                <a:cubicBezTo>
                  <a:pt x="3124259" y="364657"/>
                  <a:pt x="3233105" y="343983"/>
                  <a:pt x="3348384" y="406000"/>
                </a:cubicBezTo>
                <a:cubicBezTo>
                  <a:pt x="3161001" y="386497"/>
                  <a:pt x="3012653" y="370896"/>
                  <a:pt x="2864309" y="355295"/>
                </a:cubicBezTo>
                <a:cubicBezTo>
                  <a:pt x="2861553" y="366216"/>
                  <a:pt x="2858796" y="377136"/>
                  <a:pt x="2856039" y="388058"/>
                </a:cubicBezTo>
                <a:cubicBezTo>
                  <a:pt x="3045722" y="411070"/>
                  <a:pt x="3221166" y="470356"/>
                  <a:pt x="3405794" y="512089"/>
                </a:cubicBezTo>
                <a:cubicBezTo>
                  <a:pt x="3388799" y="537835"/>
                  <a:pt x="3371808" y="532763"/>
                  <a:pt x="3356651" y="531204"/>
                </a:cubicBezTo>
                <a:cubicBezTo>
                  <a:pt x="3257907" y="521062"/>
                  <a:pt x="3159164" y="510922"/>
                  <a:pt x="3064552" y="483228"/>
                </a:cubicBezTo>
                <a:cubicBezTo>
                  <a:pt x="3043427" y="476987"/>
                  <a:pt x="3017704" y="476987"/>
                  <a:pt x="3005765" y="495708"/>
                </a:cubicBezTo>
                <a:cubicBezTo>
                  <a:pt x="2988771" y="522231"/>
                  <a:pt x="3013113" y="539393"/>
                  <a:pt x="3034700" y="553823"/>
                </a:cubicBezTo>
                <a:cubicBezTo>
                  <a:pt x="3072360" y="578787"/>
                  <a:pt x="3117827" y="571767"/>
                  <a:pt x="3161459" y="576445"/>
                </a:cubicBezTo>
                <a:cubicBezTo>
                  <a:pt x="3277655" y="588537"/>
                  <a:pt x="3333228" y="626370"/>
                  <a:pt x="3358949" y="712961"/>
                </a:cubicBezTo>
                <a:cubicBezTo>
                  <a:pt x="3256987" y="677857"/>
                  <a:pt x="3158703" y="721151"/>
                  <a:pt x="3059960" y="696576"/>
                </a:cubicBezTo>
                <a:cubicBezTo>
                  <a:pt x="3034240" y="690338"/>
                  <a:pt x="2993364" y="699698"/>
                  <a:pt x="3007143" y="729732"/>
                </a:cubicBezTo>
                <a:cubicBezTo>
                  <a:pt x="3020003" y="757814"/>
                  <a:pt x="3062716" y="778096"/>
                  <a:pt x="2986935" y="772635"/>
                </a:cubicBezTo>
                <a:cubicBezTo>
                  <a:pt x="2932740" y="768735"/>
                  <a:pt x="2826647" y="800329"/>
                  <a:pt x="2871197" y="808127"/>
                </a:cubicBezTo>
                <a:cubicBezTo>
                  <a:pt x="2927228" y="817881"/>
                  <a:pt x="2981883" y="831921"/>
                  <a:pt x="3053071" y="847913"/>
                </a:cubicBezTo>
                <a:cubicBezTo>
                  <a:pt x="2974533" y="874043"/>
                  <a:pt x="2918042" y="868584"/>
                  <a:pt x="2858796" y="847913"/>
                </a:cubicBezTo>
                <a:cubicBezTo>
                  <a:pt x="2787150" y="822949"/>
                  <a:pt x="2693916" y="792528"/>
                  <a:pt x="2635588" y="820611"/>
                </a:cubicBezTo>
                <a:cubicBezTo>
                  <a:pt x="2548326" y="862734"/>
                  <a:pt x="2475760" y="836211"/>
                  <a:pt x="2397683" y="829190"/>
                </a:cubicBezTo>
                <a:cubicBezTo>
                  <a:pt x="2238775" y="814759"/>
                  <a:pt x="2081241" y="790576"/>
                  <a:pt x="1921874" y="778877"/>
                </a:cubicBezTo>
                <a:cubicBezTo>
                  <a:pt x="1858036" y="774195"/>
                  <a:pt x="1789143" y="751964"/>
                  <a:pt x="1695450" y="782386"/>
                </a:cubicBezTo>
                <a:cubicBezTo>
                  <a:pt x="2119822" y="938012"/>
                  <a:pt x="2575423" y="928262"/>
                  <a:pt x="2954324" y="1120940"/>
                </a:cubicBezTo>
                <a:cubicBezTo>
                  <a:pt x="2938251" y="1139269"/>
                  <a:pt x="2856502" y="1191535"/>
                  <a:pt x="2890028" y="1195435"/>
                </a:cubicBezTo>
                <a:cubicBezTo>
                  <a:pt x="2984178" y="1206748"/>
                  <a:pt x="3067767" y="1244971"/>
                  <a:pt x="3153652" y="1276563"/>
                </a:cubicBezTo>
                <a:cubicBezTo>
                  <a:pt x="3190855" y="1290216"/>
                  <a:pt x="3235862" y="1308157"/>
                  <a:pt x="3218410" y="1356911"/>
                </a:cubicBezTo>
                <a:cubicBezTo>
                  <a:pt x="3186719" y="1370562"/>
                  <a:pt x="3163296" y="1351451"/>
                  <a:pt x="3137118" y="1349891"/>
                </a:cubicBezTo>
                <a:cubicBezTo>
                  <a:pt x="3110480" y="1348331"/>
                  <a:pt x="3050773" y="1358471"/>
                  <a:pt x="3067309" y="1365102"/>
                </a:cubicBezTo>
                <a:cubicBezTo>
                  <a:pt x="3142629" y="1395136"/>
                  <a:pt x="3007143" y="1467292"/>
                  <a:pt x="3096243" y="1467292"/>
                </a:cubicBezTo>
                <a:cubicBezTo>
                  <a:pt x="3245506" y="1467681"/>
                  <a:pt x="3324961" y="1595613"/>
                  <a:pt x="3468716" y="1599125"/>
                </a:cubicBezTo>
                <a:cubicBezTo>
                  <a:pt x="3491677" y="1599513"/>
                  <a:pt x="3502700" y="1622137"/>
                  <a:pt x="3502241" y="1642029"/>
                </a:cubicBezTo>
                <a:cubicBezTo>
                  <a:pt x="3502241" y="1665822"/>
                  <a:pt x="3481116" y="1670112"/>
                  <a:pt x="3457692" y="1672453"/>
                </a:cubicBezTo>
                <a:cubicBezTo>
                  <a:pt x="3421868" y="1675962"/>
                  <a:pt x="3384667" y="1642029"/>
                  <a:pt x="3337362" y="1688053"/>
                </a:cubicBezTo>
                <a:cubicBezTo>
                  <a:pt x="3422329" y="1714966"/>
                  <a:pt x="3507294" y="1741878"/>
                  <a:pt x="3505915" y="1834318"/>
                </a:cubicBezTo>
                <a:cubicBezTo>
                  <a:pt x="3505457" y="1859279"/>
                  <a:pt x="3540820" y="1868640"/>
                  <a:pt x="3567458" y="1874880"/>
                </a:cubicBezTo>
                <a:cubicBezTo>
                  <a:pt x="3611549" y="1885023"/>
                  <a:pt x="3648750" y="1902965"/>
                  <a:pt x="3672634" y="1937678"/>
                </a:cubicBezTo>
                <a:cubicBezTo>
                  <a:pt x="3672172" y="1944308"/>
                  <a:pt x="3671715" y="1951329"/>
                  <a:pt x="3674470" y="1956789"/>
                </a:cubicBezTo>
                <a:cubicBezTo>
                  <a:pt x="3666664" y="2040646"/>
                  <a:pt x="3602363" y="2038306"/>
                  <a:pt x="3531176" y="2024266"/>
                </a:cubicBezTo>
                <a:cubicBezTo>
                  <a:pt x="3446211" y="2007103"/>
                  <a:pt x="3362164" y="1975900"/>
                  <a:pt x="3272604" y="2005933"/>
                </a:cubicBezTo>
                <a:cubicBezTo>
                  <a:pt x="3398905" y="2046107"/>
                  <a:pt x="3536229" y="2049228"/>
                  <a:pt x="3654720" y="2106564"/>
                </a:cubicBezTo>
                <a:cubicBezTo>
                  <a:pt x="3221166" y="2117095"/>
                  <a:pt x="2838130" y="1936116"/>
                  <a:pt x="2417892" y="1866690"/>
                </a:cubicBezTo>
                <a:cubicBezTo>
                  <a:pt x="2432130" y="1913105"/>
                  <a:pt x="2466114" y="1922465"/>
                  <a:pt x="2496888" y="1929487"/>
                </a:cubicBezTo>
                <a:cubicBezTo>
                  <a:pt x="2652123" y="1964590"/>
                  <a:pt x="2788067" y="2034408"/>
                  <a:pt x="2929526" y="2094862"/>
                </a:cubicBezTo>
                <a:cubicBezTo>
                  <a:pt x="2987851" y="2119825"/>
                  <a:pt x="3030106" y="2144789"/>
                  <a:pt x="3052152" y="2198613"/>
                </a:cubicBezTo>
                <a:cubicBezTo>
                  <a:pt x="3071903" y="2247367"/>
                  <a:pt x="3110021" y="2269990"/>
                  <a:pt x="3180748" y="2255948"/>
                </a:cubicBezTo>
                <a:cubicBezTo>
                  <a:pt x="3238157" y="2244246"/>
                  <a:pt x="3301078" y="2250487"/>
                  <a:pt x="3361244" y="2254777"/>
                </a:cubicBezTo>
                <a:cubicBezTo>
                  <a:pt x="3430596" y="2259459"/>
                  <a:pt x="3508213" y="2314455"/>
                  <a:pt x="3489382" y="2342926"/>
                </a:cubicBezTo>
                <a:cubicBezTo>
                  <a:pt x="3457233" y="2391292"/>
                  <a:pt x="3403498" y="2367110"/>
                  <a:pt x="3355733" y="2361649"/>
                </a:cubicBezTo>
                <a:cubicBezTo>
                  <a:pt x="3301537" y="2355018"/>
                  <a:pt x="3200957" y="2341367"/>
                  <a:pt x="3199121" y="2347216"/>
                </a:cubicBezTo>
                <a:cubicBezTo>
                  <a:pt x="3163754" y="2468518"/>
                  <a:pt x="2914827" y="2362819"/>
                  <a:pt x="2861091" y="2351896"/>
                </a:cubicBezTo>
                <a:cubicBezTo>
                  <a:pt x="2794038" y="2338245"/>
                  <a:pt x="2731116" y="2363208"/>
                  <a:pt x="2667278" y="2369058"/>
                </a:cubicBezTo>
                <a:cubicBezTo>
                  <a:pt x="2610328" y="2374518"/>
                  <a:pt x="2288376" y="2391292"/>
                  <a:pt x="2221781" y="2339805"/>
                </a:cubicBezTo>
                <a:cubicBezTo>
                  <a:pt x="2212595" y="2379978"/>
                  <a:pt x="2231884" y="2396361"/>
                  <a:pt x="2247961" y="2414693"/>
                </a:cubicBezTo>
                <a:cubicBezTo>
                  <a:pt x="2270465" y="2440824"/>
                  <a:pt x="2274138" y="2459157"/>
                  <a:pt x="2231425" y="2479828"/>
                </a:cubicBezTo>
                <a:cubicBezTo>
                  <a:pt x="2109717" y="2539115"/>
                  <a:pt x="2111557" y="2541065"/>
                  <a:pt x="2224996" y="2621414"/>
                </a:cubicBezTo>
                <a:cubicBezTo>
                  <a:pt x="2230509" y="2624923"/>
                  <a:pt x="2228211" y="2636624"/>
                  <a:pt x="2229131" y="2644426"/>
                </a:cubicBezTo>
                <a:cubicBezTo>
                  <a:pt x="2199276" y="2656906"/>
                  <a:pt x="2164373" y="2625703"/>
                  <a:pt x="2129466" y="2659247"/>
                </a:cubicBezTo>
                <a:cubicBezTo>
                  <a:pt x="2281487" y="2806680"/>
                  <a:pt x="2513421" y="2842953"/>
                  <a:pt x="2723312" y="2953726"/>
                </a:cubicBezTo>
                <a:cubicBezTo>
                  <a:pt x="2553377" y="2990389"/>
                  <a:pt x="2451419" y="2862456"/>
                  <a:pt x="2326496" y="2878838"/>
                </a:cubicBezTo>
                <a:cubicBezTo>
                  <a:pt x="2264036" y="2919012"/>
                  <a:pt x="2449582" y="2983367"/>
                  <a:pt x="2272759" y="3002480"/>
                </a:cubicBezTo>
                <a:cubicBezTo>
                  <a:pt x="2349461" y="3037583"/>
                  <a:pt x="2406411" y="3071905"/>
                  <a:pt x="2459226" y="3112471"/>
                </a:cubicBezTo>
                <a:cubicBezTo>
                  <a:pt x="2553377" y="3185016"/>
                  <a:pt x="2571749" y="3232602"/>
                  <a:pt x="2528117" y="3330111"/>
                </a:cubicBezTo>
                <a:cubicBezTo>
                  <a:pt x="2499642" y="3394076"/>
                  <a:pt x="2457848" y="3452973"/>
                  <a:pt x="2494590" y="3529029"/>
                </a:cubicBezTo>
                <a:cubicBezTo>
                  <a:pt x="2520308" y="3581294"/>
                  <a:pt x="2510206" y="3615617"/>
                  <a:pt x="2414677" y="3592215"/>
                </a:cubicBezTo>
                <a:cubicBezTo>
                  <a:pt x="2311799" y="3567251"/>
                  <a:pt x="2273221" y="3614057"/>
                  <a:pt x="2298940" y="3705716"/>
                </a:cubicBezTo>
                <a:cubicBezTo>
                  <a:pt x="2315473" y="3764612"/>
                  <a:pt x="2298020" y="3782553"/>
                  <a:pt x="2227294" y="3775921"/>
                </a:cubicBezTo>
                <a:cubicBezTo>
                  <a:pt x="2149215" y="3768512"/>
                  <a:pt x="2074811" y="3729898"/>
                  <a:pt x="1978366" y="3748620"/>
                </a:cubicBezTo>
                <a:cubicBezTo>
                  <a:pt x="2055522" y="3855492"/>
                  <a:pt x="2220403" y="3825068"/>
                  <a:pt x="2310421" y="3926868"/>
                </a:cubicBezTo>
                <a:cubicBezTo>
                  <a:pt x="2202950" y="3927259"/>
                  <a:pt x="2120739" y="3926868"/>
                  <a:pt x="2041285" y="3904635"/>
                </a:cubicBezTo>
                <a:cubicBezTo>
                  <a:pt x="2008216" y="3895664"/>
                  <a:pt x="1971934" y="3886305"/>
                  <a:pt x="1953565" y="3917116"/>
                </a:cubicBezTo>
                <a:cubicBezTo>
                  <a:pt x="1931978" y="3954170"/>
                  <a:pt x="1976527" y="3968211"/>
                  <a:pt x="2003623" y="3974842"/>
                </a:cubicBezTo>
                <a:cubicBezTo>
                  <a:pt x="2079866" y="3993563"/>
                  <a:pt x="2138192" y="4038028"/>
                  <a:pt x="2201114" y="4072742"/>
                </a:cubicBezTo>
                <a:cubicBezTo>
                  <a:pt x="2339356" y="4148800"/>
                  <a:pt x="2490917" y="4212375"/>
                  <a:pt x="2608032" y="4337967"/>
                </a:cubicBezTo>
                <a:cubicBezTo>
                  <a:pt x="2460606" y="4305983"/>
                  <a:pt x="2350838" y="4231487"/>
                  <a:pt x="2213973" y="4216277"/>
                </a:cubicBezTo>
                <a:cubicBezTo>
                  <a:pt x="2332467" y="4330557"/>
                  <a:pt x="2484945" y="4405834"/>
                  <a:pt x="2629158" y="4488911"/>
                </a:cubicBezTo>
                <a:cubicBezTo>
                  <a:pt x="2670494" y="4512315"/>
                  <a:pt x="2712289" y="4528306"/>
                  <a:pt x="2721471" y="4579399"/>
                </a:cubicBezTo>
                <a:cubicBezTo>
                  <a:pt x="2739385" y="4678470"/>
                  <a:pt x="2793121" y="4760378"/>
                  <a:pt x="2907939" y="4804062"/>
                </a:cubicBezTo>
                <a:cubicBezTo>
                  <a:pt x="2908859" y="4804452"/>
                  <a:pt x="2902428" y="4819274"/>
                  <a:pt x="2898753" y="4829414"/>
                </a:cubicBezTo>
                <a:cubicBezTo>
                  <a:pt x="2828485" y="4832536"/>
                  <a:pt x="2772912" y="4774028"/>
                  <a:pt x="2683352" y="4793141"/>
                </a:cubicBezTo>
                <a:cubicBezTo>
                  <a:pt x="2769239" y="4872708"/>
                  <a:pt x="2840885" y="4944087"/>
                  <a:pt x="2962594" y="4981920"/>
                </a:cubicBezTo>
                <a:cubicBezTo>
                  <a:pt x="3059960" y="5011952"/>
                  <a:pt x="3180289" y="5029503"/>
                  <a:pt x="3251019" y="5127012"/>
                </a:cubicBezTo>
                <a:cubicBezTo>
                  <a:pt x="3168808" y="5146126"/>
                  <a:pt x="3107723" y="5121944"/>
                  <a:pt x="3046180" y="5104781"/>
                </a:cubicBezTo>
                <a:cubicBezTo>
                  <a:pt x="2952030" y="5078258"/>
                  <a:pt x="2858796" y="5048226"/>
                  <a:pt x="2764646" y="5021703"/>
                </a:cubicBezTo>
                <a:cubicBezTo>
                  <a:pt x="2728821" y="5011563"/>
                  <a:pt x="2689782" y="5004540"/>
                  <a:pt x="2666820" y="5052905"/>
                </a:cubicBezTo>
                <a:cubicBezTo>
                  <a:pt x="2786691" y="5063047"/>
                  <a:pt x="2858337" y="5128575"/>
                  <a:pt x="2933657" y="5190198"/>
                </a:cubicBezTo>
                <a:cubicBezTo>
                  <a:pt x="2975911" y="5224912"/>
                  <a:pt x="3010358" y="5271328"/>
                  <a:pt x="3086598" y="5253776"/>
                </a:cubicBezTo>
                <a:cubicBezTo>
                  <a:pt x="3126554" y="5244415"/>
                  <a:pt x="3151814" y="5270547"/>
                  <a:pt x="3147680" y="5302531"/>
                </a:cubicBezTo>
                <a:cubicBezTo>
                  <a:pt x="3132525" y="5415251"/>
                  <a:pt x="3225759" y="5454645"/>
                  <a:pt x="3322204" y="5476487"/>
                </a:cubicBezTo>
                <a:cubicBezTo>
                  <a:pt x="3504998" y="5517440"/>
                  <a:pt x="3657018" y="5613779"/>
                  <a:pt x="3834758" y="5666434"/>
                </a:cubicBezTo>
                <a:cubicBezTo>
                  <a:pt x="4007445" y="5717529"/>
                  <a:pt x="4141095" y="5838830"/>
                  <a:pt x="4314240" y="5902409"/>
                </a:cubicBezTo>
                <a:cubicBezTo>
                  <a:pt x="4439624" y="5948433"/>
                  <a:pt x="4559494" y="6007718"/>
                  <a:pt x="4688552" y="6049453"/>
                </a:cubicBezTo>
                <a:cubicBezTo>
                  <a:pt x="4993968" y="6148131"/>
                  <a:pt x="5305360" y="6227308"/>
                  <a:pt x="5634660" y="6238620"/>
                </a:cubicBezTo>
                <a:cubicBezTo>
                  <a:pt x="5906549" y="6247590"/>
                  <a:pt x="8264931" y="6239010"/>
                  <a:pt x="9222980" y="4955397"/>
                </a:cubicBezTo>
                <a:cubicBezTo>
                  <a:pt x="9241350" y="4949155"/>
                  <a:pt x="9262017" y="4932775"/>
                  <a:pt x="9268448" y="4917173"/>
                </a:cubicBezTo>
                <a:cubicBezTo>
                  <a:pt x="9299220" y="4844235"/>
                  <a:pt x="9374540" y="4812644"/>
                  <a:pt x="9442512" y="4773251"/>
                </a:cubicBezTo>
                <a:cubicBezTo>
                  <a:pt x="9502220" y="4738536"/>
                  <a:pt x="9565600" y="4702263"/>
                  <a:pt x="9590400" y="4643756"/>
                </a:cubicBezTo>
                <a:cubicBezTo>
                  <a:pt x="9623008" y="4565749"/>
                  <a:pt x="9530236" y="4629716"/>
                  <a:pt x="9513242" y="4600073"/>
                </a:cubicBezTo>
                <a:cubicBezTo>
                  <a:pt x="9548605" y="4559509"/>
                  <a:pt x="9603261" y="4522454"/>
                  <a:pt x="9617498" y="4476430"/>
                </a:cubicBezTo>
                <a:cubicBezTo>
                  <a:pt x="9669394" y="4310276"/>
                  <a:pt x="9781460" y="4189364"/>
                  <a:pt x="9949094" y="4095364"/>
                </a:cubicBezTo>
                <a:cubicBezTo>
                  <a:pt x="9997318" y="4068452"/>
                  <a:pt x="10029007" y="4019306"/>
                  <a:pt x="10094686" y="4011507"/>
                </a:cubicBezTo>
                <a:cubicBezTo>
                  <a:pt x="10240735" y="3994345"/>
                  <a:pt x="10194808" y="3860171"/>
                  <a:pt x="10271967" y="3800497"/>
                </a:cubicBezTo>
                <a:cubicBezTo>
                  <a:pt x="10286662" y="3789184"/>
                  <a:pt x="10299980" y="3766953"/>
                  <a:pt x="10297226" y="3751742"/>
                </a:cubicBezTo>
                <a:cubicBezTo>
                  <a:pt x="10293091" y="3729898"/>
                  <a:pt x="10275639" y="3709227"/>
                  <a:pt x="10260943" y="3689723"/>
                </a:cubicBezTo>
                <a:cubicBezTo>
                  <a:pt x="10245786" y="3670222"/>
                  <a:pt x="10222825" y="3653061"/>
                  <a:pt x="10233847" y="3627319"/>
                </a:cubicBezTo>
                <a:cubicBezTo>
                  <a:pt x="10238437" y="3616788"/>
                  <a:pt x="10235225" y="3580125"/>
                  <a:pt x="10269209" y="3608986"/>
                </a:cubicBezTo>
                <a:cubicBezTo>
                  <a:pt x="10362443" y="3688165"/>
                  <a:pt x="10416637" y="3613279"/>
                  <a:pt x="10496550" y="3577393"/>
                </a:cubicBezTo>
                <a:cubicBezTo>
                  <a:pt x="10432253" y="3540340"/>
                  <a:pt x="10374383" y="3514208"/>
                  <a:pt x="10364738" y="3458823"/>
                </a:cubicBezTo>
                <a:cubicBezTo>
                  <a:pt x="10344991" y="3344542"/>
                  <a:pt x="10260485" y="3292277"/>
                  <a:pt x="10132346" y="3282137"/>
                </a:cubicBezTo>
                <a:cubicBezTo>
                  <a:pt x="10179650" y="3171757"/>
                  <a:pt x="10179650" y="3171757"/>
                  <a:pt x="10026712" y="3156543"/>
                </a:cubicBezTo>
                <a:cubicBezTo>
                  <a:pt x="10085499" y="3086337"/>
                  <a:pt x="10085499" y="3068396"/>
                  <a:pt x="10014312" y="3044213"/>
                </a:cubicBezTo>
                <a:cubicBezTo>
                  <a:pt x="9945880" y="3021201"/>
                  <a:pt x="9870100" y="3013401"/>
                  <a:pt x="9806718" y="2977907"/>
                </a:cubicBezTo>
                <a:cubicBezTo>
                  <a:pt x="9865047" y="2888199"/>
                  <a:pt x="9881580" y="2784060"/>
                  <a:pt x="10001912" y="2740374"/>
                </a:cubicBezTo>
                <a:cubicBezTo>
                  <a:pt x="10020741" y="2733743"/>
                  <a:pt x="10033600" y="2706830"/>
                  <a:pt x="10021662" y="2691231"/>
                </a:cubicBezTo>
                <a:cubicBezTo>
                  <a:pt x="9978030" y="2634675"/>
                  <a:pt x="10040492" y="2527414"/>
                  <a:pt x="9904546" y="2515322"/>
                </a:cubicBezTo>
                <a:cubicBezTo>
                  <a:pt x="9887552" y="2514152"/>
                  <a:pt x="9871936" y="2502450"/>
                  <a:pt x="9885256" y="2487240"/>
                </a:cubicBezTo>
                <a:cubicBezTo>
                  <a:pt x="9931184" y="2434196"/>
                  <a:pt x="9875611" y="2437706"/>
                  <a:pt x="9842085" y="2431074"/>
                </a:cubicBezTo>
                <a:cubicBezTo>
                  <a:pt x="9801668" y="2422884"/>
                  <a:pt x="9755740" y="2446287"/>
                  <a:pt x="9718078" y="2417424"/>
                </a:cubicBezTo>
                <a:cubicBezTo>
                  <a:pt x="9726806" y="2386999"/>
                  <a:pt x="9759413" y="2387390"/>
                  <a:pt x="9782378" y="2377641"/>
                </a:cubicBezTo>
                <a:cubicBezTo>
                  <a:pt x="9849430" y="2349558"/>
                  <a:pt x="9904086" y="2316013"/>
                  <a:pt x="9907302" y="2243078"/>
                </a:cubicBezTo>
                <a:cubicBezTo>
                  <a:pt x="9909596" y="2184182"/>
                  <a:pt x="9916946" y="2132305"/>
                  <a:pt x="9824171" y="2114365"/>
                </a:cubicBezTo>
                <a:cubicBezTo>
                  <a:pt x="9785593" y="2106953"/>
                  <a:pt x="9796616" y="2064440"/>
                  <a:pt x="9818662" y="2043377"/>
                </a:cubicBezTo>
                <a:cubicBezTo>
                  <a:pt x="9858160" y="2005933"/>
                  <a:pt x="9890766" y="1956008"/>
                  <a:pt x="9958740" y="1952499"/>
                </a:cubicBezTo>
                <a:cubicBezTo>
                  <a:pt x="10000075" y="1950158"/>
                  <a:pt x="10031764" y="1934556"/>
                  <a:pt x="10064374" y="1916615"/>
                </a:cubicBezTo>
                <a:cubicBezTo>
                  <a:pt x="10087795" y="1903743"/>
                  <a:pt x="10115810" y="1892823"/>
                  <a:pt x="10113055" y="1865131"/>
                </a:cubicBezTo>
                <a:cubicBezTo>
                  <a:pt x="10110302" y="1838607"/>
                  <a:pt x="10083203" y="1827686"/>
                  <a:pt x="10055646" y="1822227"/>
                </a:cubicBezTo>
                <a:cubicBezTo>
                  <a:pt x="9963792" y="1804675"/>
                  <a:pt x="9877448" y="1778933"/>
                  <a:pt x="9800748" y="1720036"/>
                </a:cubicBezTo>
                <a:cubicBezTo>
                  <a:pt x="9851726" y="1688834"/>
                  <a:pt x="9900410" y="1666211"/>
                  <a:pt x="9938071" y="1634617"/>
                </a:cubicBezTo>
                <a:cubicBezTo>
                  <a:pt x="10029007" y="1558172"/>
                  <a:pt x="9258802" y="1317517"/>
                  <a:pt x="9220224" y="1231709"/>
                </a:cubicBezTo>
                <a:cubicBezTo>
                  <a:pt x="9208284" y="1205187"/>
                  <a:pt x="9167410" y="1177883"/>
                  <a:pt x="9133419" y="1170083"/>
                </a:cubicBezTo>
                <a:cubicBezTo>
                  <a:pt x="8974052" y="1133420"/>
                  <a:pt x="8835810" y="1051123"/>
                  <a:pt x="8672768" y="1020699"/>
                </a:cubicBezTo>
                <a:cubicBezTo>
                  <a:pt x="8518912" y="991837"/>
                  <a:pt x="8367350" y="953222"/>
                  <a:pt x="8198797" y="915000"/>
                </a:cubicBezTo>
                <a:cubicBezTo>
                  <a:pt x="8302134" y="819048"/>
                  <a:pt x="8485382" y="830361"/>
                  <a:pt x="8528095" y="691898"/>
                </a:cubicBezTo>
                <a:cubicBezTo>
                  <a:pt x="8361379" y="656013"/>
                  <a:pt x="8185937" y="696968"/>
                  <a:pt x="8025190" y="640021"/>
                </a:cubicBezTo>
                <a:cubicBezTo>
                  <a:pt x="8011411" y="634954"/>
                  <a:pt x="7992579" y="640021"/>
                  <a:pt x="7976047" y="641584"/>
                </a:cubicBezTo>
                <a:cubicBezTo>
                  <a:pt x="7644909" y="672005"/>
                  <a:pt x="7315149" y="645484"/>
                  <a:pt x="6988604" y="607260"/>
                </a:cubicBezTo>
                <a:cubicBezTo>
                  <a:pt x="6518305" y="552656"/>
                  <a:pt x="6046170" y="517941"/>
                  <a:pt x="5573116" y="493368"/>
                </a:cubicBezTo>
                <a:cubicBezTo>
                  <a:pt x="5182272" y="473086"/>
                  <a:pt x="4790511" y="464116"/>
                  <a:pt x="4401503" y="425112"/>
                </a:cubicBezTo>
                <a:cubicBezTo>
                  <a:pt x="3985401" y="383379"/>
                  <a:pt x="3569756" y="336184"/>
                  <a:pt x="3154109" y="292499"/>
                </a:cubicBezTo>
                <a:cubicBezTo>
                  <a:pt x="3135280" y="290549"/>
                  <a:pt x="3114499" y="284406"/>
                  <a:pt x="3094406" y="283966"/>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3" name="Picture 2" descr="A statue of a person&#10;&#10;Description automatically generated">
            <a:extLst>
              <a:ext uri="{FF2B5EF4-FFF2-40B4-BE49-F238E27FC236}">
                <a16:creationId xmlns:a16="http://schemas.microsoft.com/office/drawing/2014/main" id="{0B771A4A-A050-4B63-A18B-9B8D3A747CE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2750024"/>
            <a:ext cx="2563193" cy="4107976"/>
          </a:xfrm>
          <a:prstGeom prst="rect">
            <a:avLst/>
          </a:prstGeom>
        </p:spPr>
      </p:pic>
      <p:sp>
        <p:nvSpPr>
          <p:cNvPr id="18" name="TextBox 17">
            <a:extLst>
              <a:ext uri="{FF2B5EF4-FFF2-40B4-BE49-F238E27FC236}">
                <a16:creationId xmlns:a16="http://schemas.microsoft.com/office/drawing/2014/main" id="{B3E20BBC-E010-44AB-9862-794894198F7C}"/>
              </a:ext>
            </a:extLst>
          </p:cNvPr>
          <p:cNvSpPr txBox="1"/>
          <p:nvPr/>
        </p:nvSpPr>
        <p:spPr>
          <a:xfrm>
            <a:off x="2698422" y="4607496"/>
            <a:ext cx="1788736" cy="369332"/>
          </a:xfrm>
          <a:prstGeom prst="rect">
            <a:avLst/>
          </a:prstGeom>
          <a:noFill/>
        </p:spPr>
        <p:txBody>
          <a:bodyPr wrap="square">
            <a:spAutoFit/>
          </a:bodyPr>
          <a:lstStyle/>
          <a:p>
            <a:r>
              <a:rPr lang="en-IN" b="0" dirty="0">
                <a:effectLst/>
              </a:rPr>
              <a:t>Height – 182m </a:t>
            </a:r>
            <a:endParaRPr lang="en-IN" dirty="0"/>
          </a:p>
        </p:txBody>
      </p:sp>
      <p:cxnSp>
        <p:nvCxnSpPr>
          <p:cNvPr id="22" name="Straight Arrow Connector 21">
            <a:extLst>
              <a:ext uri="{FF2B5EF4-FFF2-40B4-BE49-F238E27FC236}">
                <a16:creationId xmlns:a16="http://schemas.microsoft.com/office/drawing/2014/main" id="{036E71F5-469A-4AF6-A811-A987508514E3}"/>
              </a:ext>
            </a:extLst>
          </p:cNvPr>
          <p:cNvCxnSpPr>
            <a:cxnSpLocks/>
          </p:cNvCxnSpPr>
          <p:nvPr/>
        </p:nvCxnSpPr>
        <p:spPr>
          <a:xfrm flipV="1">
            <a:off x="3421930" y="2969443"/>
            <a:ext cx="0" cy="1564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E91723C-6591-4339-A9B8-854920BB1EBA}"/>
              </a:ext>
            </a:extLst>
          </p:cNvPr>
          <p:cNvCxnSpPr>
            <a:cxnSpLocks/>
          </p:cNvCxnSpPr>
          <p:nvPr/>
        </p:nvCxnSpPr>
        <p:spPr>
          <a:xfrm>
            <a:off x="3421930" y="4976828"/>
            <a:ext cx="0" cy="1291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C5D3FB6-FF00-40F7-BDCB-DF3F1DED69BB}"/>
              </a:ext>
            </a:extLst>
          </p:cNvPr>
          <p:cNvSpPr txBox="1"/>
          <p:nvPr/>
        </p:nvSpPr>
        <p:spPr>
          <a:xfrm>
            <a:off x="3701593" y="339386"/>
            <a:ext cx="4788814" cy="646331"/>
          </a:xfrm>
          <a:prstGeom prst="rect">
            <a:avLst/>
          </a:prstGeom>
          <a:noFill/>
        </p:spPr>
        <p:txBody>
          <a:bodyPr wrap="square" rtlCol="0">
            <a:spAutoFit/>
          </a:bodyPr>
          <a:lstStyle/>
          <a:p>
            <a:r>
              <a:rPr lang="en-IN" sz="3600" b="1" dirty="0"/>
              <a:t>Economics of the statue</a:t>
            </a:r>
          </a:p>
        </p:txBody>
      </p:sp>
      <p:sp>
        <p:nvSpPr>
          <p:cNvPr id="17" name="TextBox 16">
            <a:extLst>
              <a:ext uri="{FF2B5EF4-FFF2-40B4-BE49-F238E27FC236}">
                <a16:creationId xmlns:a16="http://schemas.microsoft.com/office/drawing/2014/main" id="{EEC314FE-2481-44ED-8C07-5F3B266D9087}"/>
              </a:ext>
            </a:extLst>
          </p:cNvPr>
          <p:cNvSpPr txBox="1"/>
          <p:nvPr/>
        </p:nvSpPr>
        <p:spPr>
          <a:xfrm>
            <a:off x="5767240" y="1745693"/>
            <a:ext cx="4998167" cy="461665"/>
          </a:xfrm>
          <a:prstGeom prst="rect">
            <a:avLst/>
          </a:prstGeom>
          <a:noFill/>
        </p:spPr>
        <p:txBody>
          <a:bodyPr wrap="square">
            <a:spAutoFit/>
          </a:bodyPr>
          <a:lstStyle/>
          <a:p>
            <a:r>
              <a:rPr lang="en-IN" sz="2400" b="1" dirty="0">
                <a:effectLst/>
              </a:rPr>
              <a:t> Cost - </a:t>
            </a:r>
            <a:r>
              <a:rPr lang="en-IN" sz="2400" b="1" dirty="0"/>
              <a:t>400 Million $ (3000 crore Rs)</a:t>
            </a:r>
          </a:p>
        </p:txBody>
      </p:sp>
      <p:sp>
        <p:nvSpPr>
          <p:cNvPr id="21" name="TextBox 20">
            <a:extLst>
              <a:ext uri="{FF2B5EF4-FFF2-40B4-BE49-F238E27FC236}">
                <a16:creationId xmlns:a16="http://schemas.microsoft.com/office/drawing/2014/main" id="{3595C2C6-514C-4CAD-A8C6-29588ED77095}"/>
              </a:ext>
            </a:extLst>
          </p:cNvPr>
          <p:cNvSpPr txBox="1"/>
          <p:nvPr/>
        </p:nvSpPr>
        <p:spPr>
          <a:xfrm>
            <a:off x="5767240" y="2387791"/>
            <a:ext cx="5940819" cy="3477875"/>
          </a:xfrm>
          <a:prstGeom prst="rect">
            <a:avLst/>
          </a:prstGeom>
          <a:noFill/>
        </p:spPr>
        <p:txBody>
          <a:bodyPr wrap="square">
            <a:spAutoFit/>
          </a:bodyPr>
          <a:lstStyle/>
          <a:p>
            <a:r>
              <a:rPr lang="en-IN" sz="2000" dirty="0"/>
              <a:t>Took </a:t>
            </a:r>
            <a:r>
              <a:rPr lang="en-IN" sz="2000" b="1" dirty="0"/>
              <a:t>57 months to plan, construct and hand over to the government. </a:t>
            </a:r>
          </a:p>
          <a:p>
            <a:endParaRPr lang="en-IN" sz="2000" dirty="0"/>
          </a:p>
          <a:p>
            <a:r>
              <a:rPr lang="en-IN" sz="2000" dirty="0"/>
              <a:t>Amenities apart from the statue – </a:t>
            </a:r>
          </a:p>
          <a:p>
            <a:r>
              <a:rPr lang="en-IN" sz="2000" dirty="0"/>
              <a:t>	Theme based gardens</a:t>
            </a:r>
          </a:p>
          <a:p>
            <a:r>
              <a:rPr lang="en-IN" sz="2000" dirty="0"/>
              <a:t>	Infotainment </a:t>
            </a:r>
          </a:p>
          <a:p>
            <a:r>
              <a:rPr lang="en-IN" sz="2000" dirty="0"/>
              <a:t>	Eco-tourism sector</a:t>
            </a:r>
          </a:p>
          <a:p>
            <a:r>
              <a:rPr lang="en-IN" sz="2000" dirty="0"/>
              <a:t>	Adventure sports</a:t>
            </a:r>
          </a:p>
          <a:p>
            <a:r>
              <a:rPr lang="en-IN" sz="2000" dirty="0"/>
              <a:t>	Night tourism </a:t>
            </a:r>
          </a:p>
          <a:p>
            <a:r>
              <a:rPr lang="en-IN" sz="2000" dirty="0"/>
              <a:t>	Shopping </a:t>
            </a:r>
          </a:p>
          <a:p>
            <a:r>
              <a:rPr lang="en-IN" sz="2000" dirty="0"/>
              <a:t>	Eating points</a:t>
            </a:r>
          </a:p>
        </p:txBody>
      </p:sp>
      <p:sp>
        <p:nvSpPr>
          <p:cNvPr id="24" name="TextBox 23">
            <a:extLst>
              <a:ext uri="{FF2B5EF4-FFF2-40B4-BE49-F238E27FC236}">
                <a16:creationId xmlns:a16="http://schemas.microsoft.com/office/drawing/2014/main" id="{436050D8-BDA8-4DE2-A210-97ADEA2FC8C2}"/>
              </a:ext>
            </a:extLst>
          </p:cNvPr>
          <p:cNvSpPr txBox="1"/>
          <p:nvPr/>
        </p:nvSpPr>
        <p:spPr>
          <a:xfrm>
            <a:off x="5618377" y="6177167"/>
            <a:ext cx="6243291" cy="646331"/>
          </a:xfrm>
          <a:prstGeom prst="rect">
            <a:avLst/>
          </a:prstGeom>
          <a:noFill/>
        </p:spPr>
        <p:txBody>
          <a:bodyPr wrap="square">
            <a:spAutoFit/>
          </a:bodyPr>
          <a:lstStyle/>
          <a:p>
            <a:r>
              <a:rPr lang="en-IN" sz="1800" b="1" dirty="0">
                <a:effectLst/>
              </a:rPr>
              <a:t>So all the amenities and the maintenance work does creates jobs but was it necessary to </a:t>
            </a:r>
            <a:r>
              <a:rPr lang="en-IN" b="1" dirty="0"/>
              <a:t>invest 3000 crore to offer 100 jobs ?</a:t>
            </a:r>
            <a:endParaRPr lang="en-IN" sz="1800" b="1" dirty="0"/>
          </a:p>
        </p:txBody>
      </p:sp>
    </p:spTree>
    <p:extLst>
      <p:ext uri="{BB962C8B-B14F-4D97-AF65-F5344CB8AC3E}">
        <p14:creationId xmlns:p14="http://schemas.microsoft.com/office/powerpoint/2010/main" val="3197742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BDAC5B6-20CE-447F-8BA1-F2274AC7A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1D22B31-BF8F-446B-9009-8A251FB17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3094406 w 12192000"/>
              <a:gd name="connsiteY0" fmla="*/ 283966 h 6858000"/>
              <a:gd name="connsiteX1" fmla="*/ 3038833 w 12192000"/>
              <a:gd name="connsiteY1" fmla="*/ 309661 h 6858000"/>
              <a:gd name="connsiteX2" fmla="*/ 3348384 w 12192000"/>
              <a:gd name="connsiteY2" fmla="*/ 406000 h 6858000"/>
              <a:gd name="connsiteX3" fmla="*/ 2864309 w 12192000"/>
              <a:gd name="connsiteY3" fmla="*/ 355295 h 6858000"/>
              <a:gd name="connsiteX4" fmla="*/ 2856039 w 12192000"/>
              <a:gd name="connsiteY4" fmla="*/ 388058 h 6858000"/>
              <a:gd name="connsiteX5" fmla="*/ 3405794 w 12192000"/>
              <a:gd name="connsiteY5" fmla="*/ 512089 h 6858000"/>
              <a:gd name="connsiteX6" fmla="*/ 3356651 w 12192000"/>
              <a:gd name="connsiteY6" fmla="*/ 531204 h 6858000"/>
              <a:gd name="connsiteX7" fmla="*/ 3064552 w 12192000"/>
              <a:gd name="connsiteY7" fmla="*/ 483228 h 6858000"/>
              <a:gd name="connsiteX8" fmla="*/ 3005765 w 12192000"/>
              <a:gd name="connsiteY8" fmla="*/ 495708 h 6858000"/>
              <a:gd name="connsiteX9" fmla="*/ 3034700 w 12192000"/>
              <a:gd name="connsiteY9" fmla="*/ 553823 h 6858000"/>
              <a:gd name="connsiteX10" fmla="*/ 3161459 w 12192000"/>
              <a:gd name="connsiteY10" fmla="*/ 576445 h 6858000"/>
              <a:gd name="connsiteX11" fmla="*/ 3358949 w 12192000"/>
              <a:gd name="connsiteY11" fmla="*/ 712961 h 6858000"/>
              <a:gd name="connsiteX12" fmla="*/ 3059960 w 12192000"/>
              <a:gd name="connsiteY12" fmla="*/ 696576 h 6858000"/>
              <a:gd name="connsiteX13" fmla="*/ 3007143 w 12192000"/>
              <a:gd name="connsiteY13" fmla="*/ 729732 h 6858000"/>
              <a:gd name="connsiteX14" fmla="*/ 2986935 w 12192000"/>
              <a:gd name="connsiteY14" fmla="*/ 772635 h 6858000"/>
              <a:gd name="connsiteX15" fmla="*/ 2871197 w 12192000"/>
              <a:gd name="connsiteY15" fmla="*/ 808127 h 6858000"/>
              <a:gd name="connsiteX16" fmla="*/ 3053071 w 12192000"/>
              <a:gd name="connsiteY16" fmla="*/ 847913 h 6858000"/>
              <a:gd name="connsiteX17" fmla="*/ 2858796 w 12192000"/>
              <a:gd name="connsiteY17" fmla="*/ 847913 h 6858000"/>
              <a:gd name="connsiteX18" fmla="*/ 2635588 w 12192000"/>
              <a:gd name="connsiteY18" fmla="*/ 820611 h 6858000"/>
              <a:gd name="connsiteX19" fmla="*/ 2397683 w 12192000"/>
              <a:gd name="connsiteY19" fmla="*/ 829190 h 6858000"/>
              <a:gd name="connsiteX20" fmla="*/ 1921874 w 12192000"/>
              <a:gd name="connsiteY20" fmla="*/ 778877 h 6858000"/>
              <a:gd name="connsiteX21" fmla="*/ 1695450 w 12192000"/>
              <a:gd name="connsiteY21" fmla="*/ 782386 h 6858000"/>
              <a:gd name="connsiteX22" fmla="*/ 2954324 w 12192000"/>
              <a:gd name="connsiteY22" fmla="*/ 1120940 h 6858000"/>
              <a:gd name="connsiteX23" fmla="*/ 2890028 w 12192000"/>
              <a:gd name="connsiteY23" fmla="*/ 1195435 h 6858000"/>
              <a:gd name="connsiteX24" fmla="*/ 3153652 w 12192000"/>
              <a:gd name="connsiteY24" fmla="*/ 1276563 h 6858000"/>
              <a:gd name="connsiteX25" fmla="*/ 3218410 w 12192000"/>
              <a:gd name="connsiteY25" fmla="*/ 1356911 h 6858000"/>
              <a:gd name="connsiteX26" fmla="*/ 3137118 w 12192000"/>
              <a:gd name="connsiteY26" fmla="*/ 1349891 h 6858000"/>
              <a:gd name="connsiteX27" fmla="*/ 3067309 w 12192000"/>
              <a:gd name="connsiteY27" fmla="*/ 1365102 h 6858000"/>
              <a:gd name="connsiteX28" fmla="*/ 3096243 w 12192000"/>
              <a:gd name="connsiteY28" fmla="*/ 1467292 h 6858000"/>
              <a:gd name="connsiteX29" fmla="*/ 3468716 w 12192000"/>
              <a:gd name="connsiteY29" fmla="*/ 1599125 h 6858000"/>
              <a:gd name="connsiteX30" fmla="*/ 3502241 w 12192000"/>
              <a:gd name="connsiteY30" fmla="*/ 1642029 h 6858000"/>
              <a:gd name="connsiteX31" fmla="*/ 3457692 w 12192000"/>
              <a:gd name="connsiteY31" fmla="*/ 1672453 h 6858000"/>
              <a:gd name="connsiteX32" fmla="*/ 3337362 w 12192000"/>
              <a:gd name="connsiteY32" fmla="*/ 1688053 h 6858000"/>
              <a:gd name="connsiteX33" fmla="*/ 3505915 w 12192000"/>
              <a:gd name="connsiteY33" fmla="*/ 1834318 h 6858000"/>
              <a:gd name="connsiteX34" fmla="*/ 3567458 w 12192000"/>
              <a:gd name="connsiteY34" fmla="*/ 1874880 h 6858000"/>
              <a:gd name="connsiteX35" fmla="*/ 3672634 w 12192000"/>
              <a:gd name="connsiteY35" fmla="*/ 1937678 h 6858000"/>
              <a:gd name="connsiteX36" fmla="*/ 3674470 w 12192000"/>
              <a:gd name="connsiteY36" fmla="*/ 1956789 h 6858000"/>
              <a:gd name="connsiteX37" fmla="*/ 3531176 w 12192000"/>
              <a:gd name="connsiteY37" fmla="*/ 2024266 h 6858000"/>
              <a:gd name="connsiteX38" fmla="*/ 3272604 w 12192000"/>
              <a:gd name="connsiteY38" fmla="*/ 2005933 h 6858000"/>
              <a:gd name="connsiteX39" fmla="*/ 3654720 w 12192000"/>
              <a:gd name="connsiteY39" fmla="*/ 2106564 h 6858000"/>
              <a:gd name="connsiteX40" fmla="*/ 2417892 w 12192000"/>
              <a:gd name="connsiteY40" fmla="*/ 1866690 h 6858000"/>
              <a:gd name="connsiteX41" fmla="*/ 2496888 w 12192000"/>
              <a:gd name="connsiteY41" fmla="*/ 1929487 h 6858000"/>
              <a:gd name="connsiteX42" fmla="*/ 2929526 w 12192000"/>
              <a:gd name="connsiteY42" fmla="*/ 2094862 h 6858000"/>
              <a:gd name="connsiteX43" fmla="*/ 3052152 w 12192000"/>
              <a:gd name="connsiteY43" fmla="*/ 2198613 h 6858000"/>
              <a:gd name="connsiteX44" fmla="*/ 3180748 w 12192000"/>
              <a:gd name="connsiteY44" fmla="*/ 2255948 h 6858000"/>
              <a:gd name="connsiteX45" fmla="*/ 3361244 w 12192000"/>
              <a:gd name="connsiteY45" fmla="*/ 2254777 h 6858000"/>
              <a:gd name="connsiteX46" fmla="*/ 3489382 w 12192000"/>
              <a:gd name="connsiteY46" fmla="*/ 2342926 h 6858000"/>
              <a:gd name="connsiteX47" fmla="*/ 3355733 w 12192000"/>
              <a:gd name="connsiteY47" fmla="*/ 2361649 h 6858000"/>
              <a:gd name="connsiteX48" fmla="*/ 3199121 w 12192000"/>
              <a:gd name="connsiteY48" fmla="*/ 2347216 h 6858000"/>
              <a:gd name="connsiteX49" fmla="*/ 2861091 w 12192000"/>
              <a:gd name="connsiteY49" fmla="*/ 2351896 h 6858000"/>
              <a:gd name="connsiteX50" fmla="*/ 2667278 w 12192000"/>
              <a:gd name="connsiteY50" fmla="*/ 2369058 h 6858000"/>
              <a:gd name="connsiteX51" fmla="*/ 2221781 w 12192000"/>
              <a:gd name="connsiteY51" fmla="*/ 2339805 h 6858000"/>
              <a:gd name="connsiteX52" fmla="*/ 2247961 w 12192000"/>
              <a:gd name="connsiteY52" fmla="*/ 2414693 h 6858000"/>
              <a:gd name="connsiteX53" fmla="*/ 2231425 w 12192000"/>
              <a:gd name="connsiteY53" fmla="*/ 2479828 h 6858000"/>
              <a:gd name="connsiteX54" fmla="*/ 2224996 w 12192000"/>
              <a:gd name="connsiteY54" fmla="*/ 2621414 h 6858000"/>
              <a:gd name="connsiteX55" fmla="*/ 2229131 w 12192000"/>
              <a:gd name="connsiteY55" fmla="*/ 2644426 h 6858000"/>
              <a:gd name="connsiteX56" fmla="*/ 2129466 w 12192000"/>
              <a:gd name="connsiteY56" fmla="*/ 2659247 h 6858000"/>
              <a:gd name="connsiteX57" fmla="*/ 2723312 w 12192000"/>
              <a:gd name="connsiteY57" fmla="*/ 2953726 h 6858000"/>
              <a:gd name="connsiteX58" fmla="*/ 2326496 w 12192000"/>
              <a:gd name="connsiteY58" fmla="*/ 2878838 h 6858000"/>
              <a:gd name="connsiteX59" fmla="*/ 2272759 w 12192000"/>
              <a:gd name="connsiteY59" fmla="*/ 3002480 h 6858000"/>
              <a:gd name="connsiteX60" fmla="*/ 2459226 w 12192000"/>
              <a:gd name="connsiteY60" fmla="*/ 3112471 h 6858000"/>
              <a:gd name="connsiteX61" fmla="*/ 2528117 w 12192000"/>
              <a:gd name="connsiteY61" fmla="*/ 3330111 h 6858000"/>
              <a:gd name="connsiteX62" fmla="*/ 2494590 w 12192000"/>
              <a:gd name="connsiteY62" fmla="*/ 3529029 h 6858000"/>
              <a:gd name="connsiteX63" fmla="*/ 2414677 w 12192000"/>
              <a:gd name="connsiteY63" fmla="*/ 3592215 h 6858000"/>
              <a:gd name="connsiteX64" fmla="*/ 2298940 w 12192000"/>
              <a:gd name="connsiteY64" fmla="*/ 3705716 h 6858000"/>
              <a:gd name="connsiteX65" fmla="*/ 2227294 w 12192000"/>
              <a:gd name="connsiteY65" fmla="*/ 3775921 h 6858000"/>
              <a:gd name="connsiteX66" fmla="*/ 1978366 w 12192000"/>
              <a:gd name="connsiteY66" fmla="*/ 3748620 h 6858000"/>
              <a:gd name="connsiteX67" fmla="*/ 2310421 w 12192000"/>
              <a:gd name="connsiteY67" fmla="*/ 3926868 h 6858000"/>
              <a:gd name="connsiteX68" fmla="*/ 2041285 w 12192000"/>
              <a:gd name="connsiteY68" fmla="*/ 3904635 h 6858000"/>
              <a:gd name="connsiteX69" fmla="*/ 1953565 w 12192000"/>
              <a:gd name="connsiteY69" fmla="*/ 3917116 h 6858000"/>
              <a:gd name="connsiteX70" fmla="*/ 2003623 w 12192000"/>
              <a:gd name="connsiteY70" fmla="*/ 3974842 h 6858000"/>
              <a:gd name="connsiteX71" fmla="*/ 2201114 w 12192000"/>
              <a:gd name="connsiteY71" fmla="*/ 4072742 h 6858000"/>
              <a:gd name="connsiteX72" fmla="*/ 2608032 w 12192000"/>
              <a:gd name="connsiteY72" fmla="*/ 4337967 h 6858000"/>
              <a:gd name="connsiteX73" fmla="*/ 2213973 w 12192000"/>
              <a:gd name="connsiteY73" fmla="*/ 4216277 h 6858000"/>
              <a:gd name="connsiteX74" fmla="*/ 2629158 w 12192000"/>
              <a:gd name="connsiteY74" fmla="*/ 4488911 h 6858000"/>
              <a:gd name="connsiteX75" fmla="*/ 2721471 w 12192000"/>
              <a:gd name="connsiteY75" fmla="*/ 4579399 h 6858000"/>
              <a:gd name="connsiteX76" fmla="*/ 2907939 w 12192000"/>
              <a:gd name="connsiteY76" fmla="*/ 4804062 h 6858000"/>
              <a:gd name="connsiteX77" fmla="*/ 2898753 w 12192000"/>
              <a:gd name="connsiteY77" fmla="*/ 4829414 h 6858000"/>
              <a:gd name="connsiteX78" fmla="*/ 2683352 w 12192000"/>
              <a:gd name="connsiteY78" fmla="*/ 4793141 h 6858000"/>
              <a:gd name="connsiteX79" fmla="*/ 2962594 w 12192000"/>
              <a:gd name="connsiteY79" fmla="*/ 4981920 h 6858000"/>
              <a:gd name="connsiteX80" fmla="*/ 3251019 w 12192000"/>
              <a:gd name="connsiteY80" fmla="*/ 5127012 h 6858000"/>
              <a:gd name="connsiteX81" fmla="*/ 3046180 w 12192000"/>
              <a:gd name="connsiteY81" fmla="*/ 5104781 h 6858000"/>
              <a:gd name="connsiteX82" fmla="*/ 2764646 w 12192000"/>
              <a:gd name="connsiteY82" fmla="*/ 5021703 h 6858000"/>
              <a:gd name="connsiteX83" fmla="*/ 2666820 w 12192000"/>
              <a:gd name="connsiteY83" fmla="*/ 5052905 h 6858000"/>
              <a:gd name="connsiteX84" fmla="*/ 2933657 w 12192000"/>
              <a:gd name="connsiteY84" fmla="*/ 5190198 h 6858000"/>
              <a:gd name="connsiteX85" fmla="*/ 3086598 w 12192000"/>
              <a:gd name="connsiteY85" fmla="*/ 5253776 h 6858000"/>
              <a:gd name="connsiteX86" fmla="*/ 3147680 w 12192000"/>
              <a:gd name="connsiteY86" fmla="*/ 5302531 h 6858000"/>
              <a:gd name="connsiteX87" fmla="*/ 3322204 w 12192000"/>
              <a:gd name="connsiteY87" fmla="*/ 5476487 h 6858000"/>
              <a:gd name="connsiteX88" fmla="*/ 3834758 w 12192000"/>
              <a:gd name="connsiteY88" fmla="*/ 5666434 h 6858000"/>
              <a:gd name="connsiteX89" fmla="*/ 4314240 w 12192000"/>
              <a:gd name="connsiteY89" fmla="*/ 5902409 h 6858000"/>
              <a:gd name="connsiteX90" fmla="*/ 4688552 w 12192000"/>
              <a:gd name="connsiteY90" fmla="*/ 6049453 h 6858000"/>
              <a:gd name="connsiteX91" fmla="*/ 5634660 w 12192000"/>
              <a:gd name="connsiteY91" fmla="*/ 6238620 h 6858000"/>
              <a:gd name="connsiteX92" fmla="*/ 9222980 w 12192000"/>
              <a:gd name="connsiteY92" fmla="*/ 4955397 h 6858000"/>
              <a:gd name="connsiteX93" fmla="*/ 9268448 w 12192000"/>
              <a:gd name="connsiteY93" fmla="*/ 4917173 h 6858000"/>
              <a:gd name="connsiteX94" fmla="*/ 9442512 w 12192000"/>
              <a:gd name="connsiteY94" fmla="*/ 4773251 h 6858000"/>
              <a:gd name="connsiteX95" fmla="*/ 9590400 w 12192000"/>
              <a:gd name="connsiteY95" fmla="*/ 4643756 h 6858000"/>
              <a:gd name="connsiteX96" fmla="*/ 9513242 w 12192000"/>
              <a:gd name="connsiteY96" fmla="*/ 4600073 h 6858000"/>
              <a:gd name="connsiteX97" fmla="*/ 9617498 w 12192000"/>
              <a:gd name="connsiteY97" fmla="*/ 4476430 h 6858000"/>
              <a:gd name="connsiteX98" fmla="*/ 9949094 w 12192000"/>
              <a:gd name="connsiteY98" fmla="*/ 4095364 h 6858000"/>
              <a:gd name="connsiteX99" fmla="*/ 10094686 w 12192000"/>
              <a:gd name="connsiteY99" fmla="*/ 4011507 h 6858000"/>
              <a:gd name="connsiteX100" fmla="*/ 10271967 w 12192000"/>
              <a:gd name="connsiteY100" fmla="*/ 3800497 h 6858000"/>
              <a:gd name="connsiteX101" fmla="*/ 10297226 w 12192000"/>
              <a:gd name="connsiteY101" fmla="*/ 3751742 h 6858000"/>
              <a:gd name="connsiteX102" fmla="*/ 10260943 w 12192000"/>
              <a:gd name="connsiteY102" fmla="*/ 3689723 h 6858000"/>
              <a:gd name="connsiteX103" fmla="*/ 10233847 w 12192000"/>
              <a:gd name="connsiteY103" fmla="*/ 3627319 h 6858000"/>
              <a:gd name="connsiteX104" fmla="*/ 10269209 w 12192000"/>
              <a:gd name="connsiteY104" fmla="*/ 3608986 h 6858000"/>
              <a:gd name="connsiteX105" fmla="*/ 10496550 w 12192000"/>
              <a:gd name="connsiteY105" fmla="*/ 3577393 h 6858000"/>
              <a:gd name="connsiteX106" fmla="*/ 10364738 w 12192000"/>
              <a:gd name="connsiteY106" fmla="*/ 3458823 h 6858000"/>
              <a:gd name="connsiteX107" fmla="*/ 10132346 w 12192000"/>
              <a:gd name="connsiteY107" fmla="*/ 3282137 h 6858000"/>
              <a:gd name="connsiteX108" fmla="*/ 10026712 w 12192000"/>
              <a:gd name="connsiteY108" fmla="*/ 3156543 h 6858000"/>
              <a:gd name="connsiteX109" fmla="*/ 10014312 w 12192000"/>
              <a:gd name="connsiteY109" fmla="*/ 3044213 h 6858000"/>
              <a:gd name="connsiteX110" fmla="*/ 9806718 w 12192000"/>
              <a:gd name="connsiteY110" fmla="*/ 2977907 h 6858000"/>
              <a:gd name="connsiteX111" fmla="*/ 10001912 w 12192000"/>
              <a:gd name="connsiteY111" fmla="*/ 2740374 h 6858000"/>
              <a:gd name="connsiteX112" fmla="*/ 10021662 w 12192000"/>
              <a:gd name="connsiteY112" fmla="*/ 2691231 h 6858000"/>
              <a:gd name="connsiteX113" fmla="*/ 9904546 w 12192000"/>
              <a:gd name="connsiteY113" fmla="*/ 2515322 h 6858000"/>
              <a:gd name="connsiteX114" fmla="*/ 9885256 w 12192000"/>
              <a:gd name="connsiteY114" fmla="*/ 2487240 h 6858000"/>
              <a:gd name="connsiteX115" fmla="*/ 9842085 w 12192000"/>
              <a:gd name="connsiteY115" fmla="*/ 2431074 h 6858000"/>
              <a:gd name="connsiteX116" fmla="*/ 9718078 w 12192000"/>
              <a:gd name="connsiteY116" fmla="*/ 2417424 h 6858000"/>
              <a:gd name="connsiteX117" fmla="*/ 9782378 w 12192000"/>
              <a:gd name="connsiteY117" fmla="*/ 2377641 h 6858000"/>
              <a:gd name="connsiteX118" fmla="*/ 9907302 w 12192000"/>
              <a:gd name="connsiteY118" fmla="*/ 2243078 h 6858000"/>
              <a:gd name="connsiteX119" fmla="*/ 9824171 w 12192000"/>
              <a:gd name="connsiteY119" fmla="*/ 2114365 h 6858000"/>
              <a:gd name="connsiteX120" fmla="*/ 9818662 w 12192000"/>
              <a:gd name="connsiteY120" fmla="*/ 2043377 h 6858000"/>
              <a:gd name="connsiteX121" fmla="*/ 9958740 w 12192000"/>
              <a:gd name="connsiteY121" fmla="*/ 1952499 h 6858000"/>
              <a:gd name="connsiteX122" fmla="*/ 10064374 w 12192000"/>
              <a:gd name="connsiteY122" fmla="*/ 1916615 h 6858000"/>
              <a:gd name="connsiteX123" fmla="*/ 10113055 w 12192000"/>
              <a:gd name="connsiteY123" fmla="*/ 1865131 h 6858000"/>
              <a:gd name="connsiteX124" fmla="*/ 10055646 w 12192000"/>
              <a:gd name="connsiteY124" fmla="*/ 1822227 h 6858000"/>
              <a:gd name="connsiteX125" fmla="*/ 9800748 w 12192000"/>
              <a:gd name="connsiteY125" fmla="*/ 1720036 h 6858000"/>
              <a:gd name="connsiteX126" fmla="*/ 9938071 w 12192000"/>
              <a:gd name="connsiteY126" fmla="*/ 1634617 h 6858000"/>
              <a:gd name="connsiteX127" fmla="*/ 9220224 w 12192000"/>
              <a:gd name="connsiteY127" fmla="*/ 1231709 h 6858000"/>
              <a:gd name="connsiteX128" fmla="*/ 9133419 w 12192000"/>
              <a:gd name="connsiteY128" fmla="*/ 1170083 h 6858000"/>
              <a:gd name="connsiteX129" fmla="*/ 8672768 w 12192000"/>
              <a:gd name="connsiteY129" fmla="*/ 1020699 h 6858000"/>
              <a:gd name="connsiteX130" fmla="*/ 8198797 w 12192000"/>
              <a:gd name="connsiteY130" fmla="*/ 915000 h 6858000"/>
              <a:gd name="connsiteX131" fmla="*/ 8528095 w 12192000"/>
              <a:gd name="connsiteY131" fmla="*/ 691898 h 6858000"/>
              <a:gd name="connsiteX132" fmla="*/ 8025190 w 12192000"/>
              <a:gd name="connsiteY132" fmla="*/ 640021 h 6858000"/>
              <a:gd name="connsiteX133" fmla="*/ 7976047 w 12192000"/>
              <a:gd name="connsiteY133" fmla="*/ 641584 h 6858000"/>
              <a:gd name="connsiteX134" fmla="*/ 6988604 w 12192000"/>
              <a:gd name="connsiteY134" fmla="*/ 607260 h 6858000"/>
              <a:gd name="connsiteX135" fmla="*/ 5573116 w 12192000"/>
              <a:gd name="connsiteY135" fmla="*/ 493368 h 6858000"/>
              <a:gd name="connsiteX136" fmla="*/ 4401503 w 12192000"/>
              <a:gd name="connsiteY136" fmla="*/ 425112 h 6858000"/>
              <a:gd name="connsiteX137" fmla="*/ 3154109 w 12192000"/>
              <a:gd name="connsiteY137" fmla="*/ 292499 h 6858000"/>
              <a:gd name="connsiteX138" fmla="*/ 3094406 w 12192000"/>
              <a:gd name="connsiteY138" fmla="*/ 28396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3094406" y="283966"/>
                </a:moveTo>
                <a:cubicBezTo>
                  <a:pt x="3074312" y="283528"/>
                  <a:pt x="3054907" y="288795"/>
                  <a:pt x="3038833" y="309661"/>
                </a:cubicBezTo>
                <a:cubicBezTo>
                  <a:pt x="3124259" y="364657"/>
                  <a:pt x="3233105" y="343983"/>
                  <a:pt x="3348384" y="406000"/>
                </a:cubicBezTo>
                <a:cubicBezTo>
                  <a:pt x="3161001" y="386497"/>
                  <a:pt x="3012653" y="370896"/>
                  <a:pt x="2864309" y="355295"/>
                </a:cubicBezTo>
                <a:cubicBezTo>
                  <a:pt x="2861553" y="366216"/>
                  <a:pt x="2858796" y="377136"/>
                  <a:pt x="2856039" y="388058"/>
                </a:cubicBezTo>
                <a:cubicBezTo>
                  <a:pt x="3045722" y="411070"/>
                  <a:pt x="3221166" y="470356"/>
                  <a:pt x="3405794" y="512089"/>
                </a:cubicBezTo>
                <a:cubicBezTo>
                  <a:pt x="3388799" y="537835"/>
                  <a:pt x="3371808" y="532763"/>
                  <a:pt x="3356651" y="531204"/>
                </a:cubicBezTo>
                <a:cubicBezTo>
                  <a:pt x="3257907" y="521062"/>
                  <a:pt x="3159164" y="510922"/>
                  <a:pt x="3064552" y="483228"/>
                </a:cubicBezTo>
                <a:cubicBezTo>
                  <a:pt x="3043427" y="476987"/>
                  <a:pt x="3017704" y="476987"/>
                  <a:pt x="3005765" y="495708"/>
                </a:cubicBezTo>
                <a:cubicBezTo>
                  <a:pt x="2988771" y="522231"/>
                  <a:pt x="3013113" y="539393"/>
                  <a:pt x="3034700" y="553823"/>
                </a:cubicBezTo>
                <a:cubicBezTo>
                  <a:pt x="3072360" y="578787"/>
                  <a:pt x="3117827" y="571767"/>
                  <a:pt x="3161459" y="576445"/>
                </a:cubicBezTo>
                <a:cubicBezTo>
                  <a:pt x="3277655" y="588537"/>
                  <a:pt x="3333228" y="626370"/>
                  <a:pt x="3358949" y="712961"/>
                </a:cubicBezTo>
                <a:cubicBezTo>
                  <a:pt x="3256987" y="677857"/>
                  <a:pt x="3158703" y="721151"/>
                  <a:pt x="3059960" y="696576"/>
                </a:cubicBezTo>
                <a:cubicBezTo>
                  <a:pt x="3034240" y="690338"/>
                  <a:pt x="2993364" y="699698"/>
                  <a:pt x="3007143" y="729732"/>
                </a:cubicBezTo>
                <a:cubicBezTo>
                  <a:pt x="3020003" y="757814"/>
                  <a:pt x="3062716" y="778096"/>
                  <a:pt x="2986935" y="772635"/>
                </a:cubicBezTo>
                <a:cubicBezTo>
                  <a:pt x="2932740" y="768735"/>
                  <a:pt x="2826647" y="800329"/>
                  <a:pt x="2871197" y="808127"/>
                </a:cubicBezTo>
                <a:cubicBezTo>
                  <a:pt x="2927228" y="817881"/>
                  <a:pt x="2981883" y="831921"/>
                  <a:pt x="3053071" y="847913"/>
                </a:cubicBezTo>
                <a:cubicBezTo>
                  <a:pt x="2974533" y="874043"/>
                  <a:pt x="2918042" y="868584"/>
                  <a:pt x="2858796" y="847913"/>
                </a:cubicBezTo>
                <a:cubicBezTo>
                  <a:pt x="2787150" y="822949"/>
                  <a:pt x="2693916" y="792528"/>
                  <a:pt x="2635588" y="820611"/>
                </a:cubicBezTo>
                <a:cubicBezTo>
                  <a:pt x="2548326" y="862734"/>
                  <a:pt x="2475760" y="836211"/>
                  <a:pt x="2397683" y="829190"/>
                </a:cubicBezTo>
                <a:cubicBezTo>
                  <a:pt x="2238775" y="814759"/>
                  <a:pt x="2081241" y="790576"/>
                  <a:pt x="1921874" y="778877"/>
                </a:cubicBezTo>
                <a:cubicBezTo>
                  <a:pt x="1858036" y="774195"/>
                  <a:pt x="1789143" y="751964"/>
                  <a:pt x="1695450" y="782386"/>
                </a:cubicBezTo>
                <a:cubicBezTo>
                  <a:pt x="2119822" y="938012"/>
                  <a:pt x="2575423" y="928262"/>
                  <a:pt x="2954324" y="1120940"/>
                </a:cubicBezTo>
                <a:cubicBezTo>
                  <a:pt x="2938251" y="1139269"/>
                  <a:pt x="2856502" y="1191535"/>
                  <a:pt x="2890028" y="1195435"/>
                </a:cubicBezTo>
                <a:cubicBezTo>
                  <a:pt x="2984178" y="1206748"/>
                  <a:pt x="3067767" y="1244971"/>
                  <a:pt x="3153652" y="1276563"/>
                </a:cubicBezTo>
                <a:cubicBezTo>
                  <a:pt x="3190855" y="1290216"/>
                  <a:pt x="3235862" y="1308157"/>
                  <a:pt x="3218410" y="1356911"/>
                </a:cubicBezTo>
                <a:cubicBezTo>
                  <a:pt x="3186719" y="1370562"/>
                  <a:pt x="3163296" y="1351451"/>
                  <a:pt x="3137118" y="1349891"/>
                </a:cubicBezTo>
                <a:cubicBezTo>
                  <a:pt x="3110480" y="1348331"/>
                  <a:pt x="3050773" y="1358471"/>
                  <a:pt x="3067309" y="1365102"/>
                </a:cubicBezTo>
                <a:cubicBezTo>
                  <a:pt x="3142629" y="1395136"/>
                  <a:pt x="3007143" y="1467292"/>
                  <a:pt x="3096243" y="1467292"/>
                </a:cubicBezTo>
                <a:cubicBezTo>
                  <a:pt x="3245506" y="1467681"/>
                  <a:pt x="3324961" y="1595613"/>
                  <a:pt x="3468716" y="1599125"/>
                </a:cubicBezTo>
                <a:cubicBezTo>
                  <a:pt x="3491677" y="1599513"/>
                  <a:pt x="3502700" y="1622137"/>
                  <a:pt x="3502241" y="1642029"/>
                </a:cubicBezTo>
                <a:cubicBezTo>
                  <a:pt x="3502241" y="1665822"/>
                  <a:pt x="3481116" y="1670112"/>
                  <a:pt x="3457692" y="1672453"/>
                </a:cubicBezTo>
                <a:cubicBezTo>
                  <a:pt x="3421868" y="1675962"/>
                  <a:pt x="3384667" y="1642029"/>
                  <a:pt x="3337362" y="1688053"/>
                </a:cubicBezTo>
                <a:cubicBezTo>
                  <a:pt x="3422329" y="1714966"/>
                  <a:pt x="3507294" y="1741878"/>
                  <a:pt x="3505915" y="1834318"/>
                </a:cubicBezTo>
                <a:cubicBezTo>
                  <a:pt x="3505457" y="1859279"/>
                  <a:pt x="3540820" y="1868640"/>
                  <a:pt x="3567458" y="1874880"/>
                </a:cubicBezTo>
                <a:cubicBezTo>
                  <a:pt x="3611549" y="1885023"/>
                  <a:pt x="3648750" y="1902965"/>
                  <a:pt x="3672634" y="1937678"/>
                </a:cubicBezTo>
                <a:cubicBezTo>
                  <a:pt x="3672172" y="1944308"/>
                  <a:pt x="3671715" y="1951329"/>
                  <a:pt x="3674470" y="1956789"/>
                </a:cubicBezTo>
                <a:cubicBezTo>
                  <a:pt x="3666664" y="2040646"/>
                  <a:pt x="3602363" y="2038306"/>
                  <a:pt x="3531176" y="2024266"/>
                </a:cubicBezTo>
                <a:cubicBezTo>
                  <a:pt x="3446211" y="2007103"/>
                  <a:pt x="3362164" y="1975900"/>
                  <a:pt x="3272604" y="2005933"/>
                </a:cubicBezTo>
                <a:cubicBezTo>
                  <a:pt x="3398905" y="2046107"/>
                  <a:pt x="3536229" y="2049228"/>
                  <a:pt x="3654720" y="2106564"/>
                </a:cubicBezTo>
                <a:cubicBezTo>
                  <a:pt x="3221166" y="2117095"/>
                  <a:pt x="2838130" y="1936116"/>
                  <a:pt x="2417892" y="1866690"/>
                </a:cubicBezTo>
                <a:cubicBezTo>
                  <a:pt x="2432130" y="1913105"/>
                  <a:pt x="2466114" y="1922465"/>
                  <a:pt x="2496888" y="1929487"/>
                </a:cubicBezTo>
                <a:cubicBezTo>
                  <a:pt x="2652123" y="1964590"/>
                  <a:pt x="2788067" y="2034408"/>
                  <a:pt x="2929526" y="2094862"/>
                </a:cubicBezTo>
                <a:cubicBezTo>
                  <a:pt x="2987851" y="2119825"/>
                  <a:pt x="3030106" y="2144789"/>
                  <a:pt x="3052152" y="2198613"/>
                </a:cubicBezTo>
                <a:cubicBezTo>
                  <a:pt x="3071903" y="2247367"/>
                  <a:pt x="3110021" y="2269990"/>
                  <a:pt x="3180748" y="2255948"/>
                </a:cubicBezTo>
                <a:cubicBezTo>
                  <a:pt x="3238157" y="2244246"/>
                  <a:pt x="3301078" y="2250487"/>
                  <a:pt x="3361244" y="2254777"/>
                </a:cubicBezTo>
                <a:cubicBezTo>
                  <a:pt x="3430596" y="2259459"/>
                  <a:pt x="3508213" y="2314455"/>
                  <a:pt x="3489382" y="2342926"/>
                </a:cubicBezTo>
                <a:cubicBezTo>
                  <a:pt x="3457233" y="2391292"/>
                  <a:pt x="3403498" y="2367110"/>
                  <a:pt x="3355733" y="2361649"/>
                </a:cubicBezTo>
                <a:cubicBezTo>
                  <a:pt x="3301537" y="2355018"/>
                  <a:pt x="3200957" y="2341367"/>
                  <a:pt x="3199121" y="2347216"/>
                </a:cubicBezTo>
                <a:cubicBezTo>
                  <a:pt x="3163754" y="2468518"/>
                  <a:pt x="2914827" y="2362819"/>
                  <a:pt x="2861091" y="2351896"/>
                </a:cubicBezTo>
                <a:cubicBezTo>
                  <a:pt x="2794038" y="2338245"/>
                  <a:pt x="2731116" y="2363208"/>
                  <a:pt x="2667278" y="2369058"/>
                </a:cubicBezTo>
                <a:cubicBezTo>
                  <a:pt x="2610328" y="2374518"/>
                  <a:pt x="2288376" y="2391292"/>
                  <a:pt x="2221781" y="2339805"/>
                </a:cubicBezTo>
                <a:cubicBezTo>
                  <a:pt x="2212595" y="2379978"/>
                  <a:pt x="2231884" y="2396361"/>
                  <a:pt x="2247961" y="2414693"/>
                </a:cubicBezTo>
                <a:cubicBezTo>
                  <a:pt x="2270465" y="2440824"/>
                  <a:pt x="2274138" y="2459157"/>
                  <a:pt x="2231425" y="2479828"/>
                </a:cubicBezTo>
                <a:cubicBezTo>
                  <a:pt x="2109717" y="2539115"/>
                  <a:pt x="2111557" y="2541065"/>
                  <a:pt x="2224996" y="2621414"/>
                </a:cubicBezTo>
                <a:cubicBezTo>
                  <a:pt x="2230509" y="2624923"/>
                  <a:pt x="2228211" y="2636624"/>
                  <a:pt x="2229131" y="2644426"/>
                </a:cubicBezTo>
                <a:cubicBezTo>
                  <a:pt x="2199276" y="2656906"/>
                  <a:pt x="2164373" y="2625703"/>
                  <a:pt x="2129466" y="2659247"/>
                </a:cubicBezTo>
                <a:cubicBezTo>
                  <a:pt x="2281487" y="2806680"/>
                  <a:pt x="2513421" y="2842953"/>
                  <a:pt x="2723312" y="2953726"/>
                </a:cubicBezTo>
                <a:cubicBezTo>
                  <a:pt x="2553377" y="2990389"/>
                  <a:pt x="2451419" y="2862456"/>
                  <a:pt x="2326496" y="2878838"/>
                </a:cubicBezTo>
                <a:cubicBezTo>
                  <a:pt x="2264036" y="2919012"/>
                  <a:pt x="2449582" y="2983367"/>
                  <a:pt x="2272759" y="3002480"/>
                </a:cubicBezTo>
                <a:cubicBezTo>
                  <a:pt x="2349461" y="3037583"/>
                  <a:pt x="2406411" y="3071905"/>
                  <a:pt x="2459226" y="3112471"/>
                </a:cubicBezTo>
                <a:cubicBezTo>
                  <a:pt x="2553377" y="3185016"/>
                  <a:pt x="2571749" y="3232602"/>
                  <a:pt x="2528117" y="3330111"/>
                </a:cubicBezTo>
                <a:cubicBezTo>
                  <a:pt x="2499642" y="3394076"/>
                  <a:pt x="2457848" y="3452973"/>
                  <a:pt x="2494590" y="3529029"/>
                </a:cubicBezTo>
                <a:cubicBezTo>
                  <a:pt x="2520308" y="3581294"/>
                  <a:pt x="2510206" y="3615617"/>
                  <a:pt x="2414677" y="3592215"/>
                </a:cubicBezTo>
                <a:cubicBezTo>
                  <a:pt x="2311799" y="3567251"/>
                  <a:pt x="2273221" y="3614057"/>
                  <a:pt x="2298940" y="3705716"/>
                </a:cubicBezTo>
                <a:cubicBezTo>
                  <a:pt x="2315473" y="3764612"/>
                  <a:pt x="2298020" y="3782553"/>
                  <a:pt x="2227294" y="3775921"/>
                </a:cubicBezTo>
                <a:cubicBezTo>
                  <a:pt x="2149215" y="3768512"/>
                  <a:pt x="2074811" y="3729898"/>
                  <a:pt x="1978366" y="3748620"/>
                </a:cubicBezTo>
                <a:cubicBezTo>
                  <a:pt x="2055522" y="3855492"/>
                  <a:pt x="2220403" y="3825068"/>
                  <a:pt x="2310421" y="3926868"/>
                </a:cubicBezTo>
                <a:cubicBezTo>
                  <a:pt x="2202950" y="3927259"/>
                  <a:pt x="2120739" y="3926868"/>
                  <a:pt x="2041285" y="3904635"/>
                </a:cubicBezTo>
                <a:cubicBezTo>
                  <a:pt x="2008216" y="3895664"/>
                  <a:pt x="1971934" y="3886305"/>
                  <a:pt x="1953565" y="3917116"/>
                </a:cubicBezTo>
                <a:cubicBezTo>
                  <a:pt x="1931978" y="3954170"/>
                  <a:pt x="1976527" y="3968211"/>
                  <a:pt x="2003623" y="3974842"/>
                </a:cubicBezTo>
                <a:cubicBezTo>
                  <a:pt x="2079866" y="3993563"/>
                  <a:pt x="2138192" y="4038028"/>
                  <a:pt x="2201114" y="4072742"/>
                </a:cubicBezTo>
                <a:cubicBezTo>
                  <a:pt x="2339356" y="4148800"/>
                  <a:pt x="2490917" y="4212375"/>
                  <a:pt x="2608032" y="4337967"/>
                </a:cubicBezTo>
                <a:cubicBezTo>
                  <a:pt x="2460606" y="4305983"/>
                  <a:pt x="2350838" y="4231487"/>
                  <a:pt x="2213973" y="4216277"/>
                </a:cubicBezTo>
                <a:cubicBezTo>
                  <a:pt x="2332467" y="4330557"/>
                  <a:pt x="2484945" y="4405834"/>
                  <a:pt x="2629158" y="4488911"/>
                </a:cubicBezTo>
                <a:cubicBezTo>
                  <a:pt x="2670494" y="4512315"/>
                  <a:pt x="2712289" y="4528306"/>
                  <a:pt x="2721471" y="4579399"/>
                </a:cubicBezTo>
                <a:cubicBezTo>
                  <a:pt x="2739385" y="4678470"/>
                  <a:pt x="2793121" y="4760378"/>
                  <a:pt x="2907939" y="4804062"/>
                </a:cubicBezTo>
                <a:cubicBezTo>
                  <a:pt x="2908859" y="4804452"/>
                  <a:pt x="2902428" y="4819274"/>
                  <a:pt x="2898753" y="4829414"/>
                </a:cubicBezTo>
                <a:cubicBezTo>
                  <a:pt x="2828485" y="4832536"/>
                  <a:pt x="2772912" y="4774028"/>
                  <a:pt x="2683352" y="4793141"/>
                </a:cubicBezTo>
                <a:cubicBezTo>
                  <a:pt x="2769239" y="4872708"/>
                  <a:pt x="2840885" y="4944087"/>
                  <a:pt x="2962594" y="4981920"/>
                </a:cubicBezTo>
                <a:cubicBezTo>
                  <a:pt x="3059960" y="5011952"/>
                  <a:pt x="3180289" y="5029503"/>
                  <a:pt x="3251019" y="5127012"/>
                </a:cubicBezTo>
                <a:cubicBezTo>
                  <a:pt x="3168808" y="5146126"/>
                  <a:pt x="3107723" y="5121944"/>
                  <a:pt x="3046180" y="5104781"/>
                </a:cubicBezTo>
                <a:cubicBezTo>
                  <a:pt x="2952030" y="5078258"/>
                  <a:pt x="2858796" y="5048226"/>
                  <a:pt x="2764646" y="5021703"/>
                </a:cubicBezTo>
                <a:cubicBezTo>
                  <a:pt x="2728821" y="5011563"/>
                  <a:pt x="2689782" y="5004540"/>
                  <a:pt x="2666820" y="5052905"/>
                </a:cubicBezTo>
                <a:cubicBezTo>
                  <a:pt x="2786691" y="5063047"/>
                  <a:pt x="2858337" y="5128575"/>
                  <a:pt x="2933657" y="5190198"/>
                </a:cubicBezTo>
                <a:cubicBezTo>
                  <a:pt x="2975911" y="5224912"/>
                  <a:pt x="3010358" y="5271328"/>
                  <a:pt x="3086598" y="5253776"/>
                </a:cubicBezTo>
                <a:cubicBezTo>
                  <a:pt x="3126554" y="5244415"/>
                  <a:pt x="3151814" y="5270547"/>
                  <a:pt x="3147680" y="5302531"/>
                </a:cubicBezTo>
                <a:cubicBezTo>
                  <a:pt x="3132525" y="5415251"/>
                  <a:pt x="3225759" y="5454645"/>
                  <a:pt x="3322204" y="5476487"/>
                </a:cubicBezTo>
                <a:cubicBezTo>
                  <a:pt x="3504998" y="5517440"/>
                  <a:pt x="3657018" y="5613779"/>
                  <a:pt x="3834758" y="5666434"/>
                </a:cubicBezTo>
                <a:cubicBezTo>
                  <a:pt x="4007445" y="5717529"/>
                  <a:pt x="4141095" y="5838830"/>
                  <a:pt x="4314240" y="5902409"/>
                </a:cubicBezTo>
                <a:cubicBezTo>
                  <a:pt x="4439624" y="5948433"/>
                  <a:pt x="4559494" y="6007718"/>
                  <a:pt x="4688552" y="6049453"/>
                </a:cubicBezTo>
                <a:cubicBezTo>
                  <a:pt x="4993968" y="6148131"/>
                  <a:pt x="5305360" y="6227308"/>
                  <a:pt x="5634660" y="6238620"/>
                </a:cubicBezTo>
                <a:cubicBezTo>
                  <a:pt x="5906549" y="6247590"/>
                  <a:pt x="8264931" y="6239010"/>
                  <a:pt x="9222980" y="4955397"/>
                </a:cubicBezTo>
                <a:cubicBezTo>
                  <a:pt x="9241350" y="4949155"/>
                  <a:pt x="9262017" y="4932775"/>
                  <a:pt x="9268448" y="4917173"/>
                </a:cubicBezTo>
                <a:cubicBezTo>
                  <a:pt x="9299220" y="4844235"/>
                  <a:pt x="9374540" y="4812644"/>
                  <a:pt x="9442512" y="4773251"/>
                </a:cubicBezTo>
                <a:cubicBezTo>
                  <a:pt x="9502220" y="4738536"/>
                  <a:pt x="9565600" y="4702263"/>
                  <a:pt x="9590400" y="4643756"/>
                </a:cubicBezTo>
                <a:cubicBezTo>
                  <a:pt x="9623008" y="4565749"/>
                  <a:pt x="9530236" y="4629716"/>
                  <a:pt x="9513242" y="4600073"/>
                </a:cubicBezTo>
                <a:cubicBezTo>
                  <a:pt x="9548605" y="4559509"/>
                  <a:pt x="9603261" y="4522454"/>
                  <a:pt x="9617498" y="4476430"/>
                </a:cubicBezTo>
                <a:cubicBezTo>
                  <a:pt x="9669394" y="4310276"/>
                  <a:pt x="9781460" y="4189364"/>
                  <a:pt x="9949094" y="4095364"/>
                </a:cubicBezTo>
                <a:cubicBezTo>
                  <a:pt x="9997318" y="4068452"/>
                  <a:pt x="10029007" y="4019306"/>
                  <a:pt x="10094686" y="4011507"/>
                </a:cubicBezTo>
                <a:cubicBezTo>
                  <a:pt x="10240735" y="3994345"/>
                  <a:pt x="10194808" y="3860171"/>
                  <a:pt x="10271967" y="3800497"/>
                </a:cubicBezTo>
                <a:cubicBezTo>
                  <a:pt x="10286662" y="3789184"/>
                  <a:pt x="10299980" y="3766953"/>
                  <a:pt x="10297226" y="3751742"/>
                </a:cubicBezTo>
                <a:cubicBezTo>
                  <a:pt x="10293091" y="3729898"/>
                  <a:pt x="10275639" y="3709227"/>
                  <a:pt x="10260943" y="3689723"/>
                </a:cubicBezTo>
                <a:cubicBezTo>
                  <a:pt x="10245786" y="3670222"/>
                  <a:pt x="10222825" y="3653061"/>
                  <a:pt x="10233847" y="3627319"/>
                </a:cubicBezTo>
                <a:cubicBezTo>
                  <a:pt x="10238437" y="3616788"/>
                  <a:pt x="10235225" y="3580125"/>
                  <a:pt x="10269209" y="3608986"/>
                </a:cubicBezTo>
                <a:cubicBezTo>
                  <a:pt x="10362443" y="3688165"/>
                  <a:pt x="10416637" y="3613279"/>
                  <a:pt x="10496550" y="3577393"/>
                </a:cubicBezTo>
                <a:cubicBezTo>
                  <a:pt x="10432253" y="3540340"/>
                  <a:pt x="10374383" y="3514208"/>
                  <a:pt x="10364738" y="3458823"/>
                </a:cubicBezTo>
                <a:cubicBezTo>
                  <a:pt x="10344991" y="3344542"/>
                  <a:pt x="10260485" y="3292277"/>
                  <a:pt x="10132346" y="3282137"/>
                </a:cubicBezTo>
                <a:cubicBezTo>
                  <a:pt x="10179650" y="3171757"/>
                  <a:pt x="10179650" y="3171757"/>
                  <a:pt x="10026712" y="3156543"/>
                </a:cubicBezTo>
                <a:cubicBezTo>
                  <a:pt x="10085499" y="3086337"/>
                  <a:pt x="10085499" y="3068396"/>
                  <a:pt x="10014312" y="3044213"/>
                </a:cubicBezTo>
                <a:cubicBezTo>
                  <a:pt x="9945880" y="3021201"/>
                  <a:pt x="9870100" y="3013401"/>
                  <a:pt x="9806718" y="2977907"/>
                </a:cubicBezTo>
                <a:cubicBezTo>
                  <a:pt x="9865047" y="2888199"/>
                  <a:pt x="9881580" y="2784060"/>
                  <a:pt x="10001912" y="2740374"/>
                </a:cubicBezTo>
                <a:cubicBezTo>
                  <a:pt x="10020741" y="2733743"/>
                  <a:pt x="10033600" y="2706830"/>
                  <a:pt x="10021662" y="2691231"/>
                </a:cubicBezTo>
                <a:cubicBezTo>
                  <a:pt x="9978030" y="2634675"/>
                  <a:pt x="10040492" y="2527414"/>
                  <a:pt x="9904546" y="2515322"/>
                </a:cubicBezTo>
                <a:cubicBezTo>
                  <a:pt x="9887552" y="2514152"/>
                  <a:pt x="9871936" y="2502450"/>
                  <a:pt x="9885256" y="2487240"/>
                </a:cubicBezTo>
                <a:cubicBezTo>
                  <a:pt x="9931184" y="2434196"/>
                  <a:pt x="9875611" y="2437706"/>
                  <a:pt x="9842085" y="2431074"/>
                </a:cubicBezTo>
                <a:cubicBezTo>
                  <a:pt x="9801668" y="2422884"/>
                  <a:pt x="9755740" y="2446287"/>
                  <a:pt x="9718078" y="2417424"/>
                </a:cubicBezTo>
                <a:cubicBezTo>
                  <a:pt x="9726806" y="2386999"/>
                  <a:pt x="9759413" y="2387390"/>
                  <a:pt x="9782378" y="2377641"/>
                </a:cubicBezTo>
                <a:cubicBezTo>
                  <a:pt x="9849430" y="2349558"/>
                  <a:pt x="9904086" y="2316013"/>
                  <a:pt x="9907302" y="2243078"/>
                </a:cubicBezTo>
                <a:cubicBezTo>
                  <a:pt x="9909596" y="2184182"/>
                  <a:pt x="9916946" y="2132305"/>
                  <a:pt x="9824171" y="2114365"/>
                </a:cubicBezTo>
                <a:cubicBezTo>
                  <a:pt x="9785593" y="2106953"/>
                  <a:pt x="9796616" y="2064440"/>
                  <a:pt x="9818662" y="2043377"/>
                </a:cubicBezTo>
                <a:cubicBezTo>
                  <a:pt x="9858160" y="2005933"/>
                  <a:pt x="9890766" y="1956008"/>
                  <a:pt x="9958740" y="1952499"/>
                </a:cubicBezTo>
                <a:cubicBezTo>
                  <a:pt x="10000075" y="1950158"/>
                  <a:pt x="10031764" y="1934556"/>
                  <a:pt x="10064374" y="1916615"/>
                </a:cubicBezTo>
                <a:cubicBezTo>
                  <a:pt x="10087795" y="1903743"/>
                  <a:pt x="10115810" y="1892823"/>
                  <a:pt x="10113055" y="1865131"/>
                </a:cubicBezTo>
                <a:cubicBezTo>
                  <a:pt x="10110302" y="1838607"/>
                  <a:pt x="10083203" y="1827686"/>
                  <a:pt x="10055646" y="1822227"/>
                </a:cubicBezTo>
                <a:cubicBezTo>
                  <a:pt x="9963792" y="1804675"/>
                  <a:pt x="9877448" y="1778933"/>
                  <a:pt x="9800748" y="1720036"/>
                </a:cubicBezTo>
                <a:cubicBezTo>
                  <a:pt x="9851726" y="1688834"/>
                  <a:pt x="9900410" y="1666211"/>
                  <a:pt x="9938071" y="1634617"/>
                </a:cubicBezTo>
                <a:cubicBezTo>
                  <a:pt x="10029007" y="1558172"/>
                  <a:pt x="9258802" y="1317517"/>
                  <a:pt x="9220224" y="1231709"/>
                </a:cubicBezTo>
                <a:cubicBezTo>
                  <a:pt x="9208284" y="1205187"/>
                  <a:pt x="9167410" y="1177883"/>
                  <a:pt x="9133419" y="1170083"/>
                </a:cubicBezTo>
                <a:cubicBezTo>
                  <a:pt x="8974052" y="1133420"/>
                  <a:pt x="8835810" y="1051123"/>
                  <a:pt x="8672768" y="1020699"/>
                </a:cubicBezTo>
                <a:cubicBezTo>
                  <a:pt x="8518912" y="991837"/>
                  <a:pt x="8367350" y="953222"/>
                  <a:pt x="8198797" y="915000"/>
                </a:cubicBezTo>
                <a:cubicBezTo>
                  <a:pt x="8302134" y="819048"/>
                  <a:pt x="8485382" y="830361"/>
                  <a:pt x="8528095" y="691898"/>
                </a:cubicBezTo>
                <a:cubicBezTo>
                  <a:pt x="8361379" y="656013"/>
                  <a:pt x="8185937" y="696968"/>
                  <a:pt x="8025190" y="640021"/>
                </a:cubicBezTo>
                <a:cubicBezTo>
                  <a:pt x="8011411" y="634954"/>
                  <a:pt x="7992579" y="640021"/>
                  <a:pt x="7976047" y="641584"/>
                </a:cubicBezTo>
                <a:cubicBezTo>
                  <a:pt x="7644909" y="672005"/>
                  <a:pt x="7315149" y="645484"/>
                  <a:pt x="6988604" y="607260"/>
                </a:cubicBezTo>
                <a:cubicBezTo>
                  <a:pt x="6518305" y="552656"/>
                  <a:pt x="6046170" y="517941"/>
                  <a:pt x="5573116" y="493368"/>
                </a:cubicBezTo>
                <a:cubicBezTo>
                  <a:pt x="5182272" y="473086"/>
                  <a:pt x="4790511" y="464116"/>
                  <a:pt x="4401503" y="425112"/>
                </a:cubicBezTo>
                <a:cubicBezTo>
                  <a:pt x="3985401" y="383379"/>
                  <a:pt x="3569756" y="336184"/>
                  <a:pt x="3154109" y="292499"/>
                </a:cubicBezTo>
                <a:cubicBezTo>
                  <a:pt x="3135280" y="290549"/>
                  <a:pt x="3114499" y="284406"/>
                  <a:pt x="3094406" y="283966"/>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3" name="Picture 2" descr="A statue of a person&#10;&#10;Description automatically generated">
            <a:extLst>
              <a:ext uri="{FF2B5EF4-FFF2-40B4-BE49-F238E27FC236}">
                <a16:creationId xmlns:a16="http://schemas.microsoft.com/office/drawing/2014/main" id="{0B771A4A-A050-4B63-A18B-9B8D3A747CE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2750024"/>
            <a:ext cx="2563193" cy="4107976"/>
          </a:xfrm>
          <a:prstGeom prst="rect">
            <a:avLst/>
          </a:prstGeom>
        </p:spPr>
      </p:pic>
      <p:pic>
        <p:nvPicPr>
          <p:cNvPr id="5" name="Picture 4" descr="A statue of a person&#10;&#10;Description automatically generated with medium confidence">
            <a:extLst>
              <a:ext uri="{FF2B5EF4-FFF2-40B4-BE49-F238E27FC236}">
                <a16:creationId xmlns:a16="http://schemas.microsoft.com/office/drawing/2014/main" id="{A909D585-61A1-4416-803F-52F151E0C21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521352" y="3050314"/>
            <a:ext cx="2532829" cy="3807686"/>
          </a:xfrm>
          <a:prstGeom prst="rect">
            <a:avLst/>
          </a:prstGeom>
        </p:spPr>
      </p:pic>
      <p:sp>
        <p:nvSpPr>
          <p:cNvPr id="14" name="TextBox 13">
            <a:extLst>
              <a:ext uri="{FF2B5EF4-FFF2-40B4-BE49-F238E27FC236}">
                <a16:creationId xmlns:a16="http://schemas.microsoft.com/office/drawing/2014/main" id="{ACCA56D4-22FE-4B5D-BDF8-DCAD12882635}"/>
              </a:ext>
            </a:extLst>
          </p:cNvPr>
          <p:cNvSpPr txBox="1"/>
          <p:nvPr/>
        </p:nvSpPr>
        <p:spPr>
          <a:xfrm>
            <a:off x="281818" y="1325102"/>
            <a:ext cx="3875402" cy="400110"/>
          </a:xfrm>
          <a:prstGeom prst="rect">
            <a:avLst/>
          </a:prstGeom>
          <a:noFill/>
        </p:spPr>
        <p:txBody>
          <a:bodyPr wrap="square">
            <a:spAutoFit/>
          </a:bodyPr>
          <a:lstStyle/>
          <a:p>
            <a:r>
              <a:rPr lang="en-IN" sz="2000" b="1" dirty="0">
                <a:effectLst/>
              </a:rPr>
              <a:t> </a:t>
            </a:r>
            <a:r>
              <a:rPr lang="en-IN" sz="2000" b="1" dirty="0"/>
              <a:t>400 Million $ (3000 crore Rs)</a:t>
            </a:r>
          </a:p>
        </p:txBody>
      </p:sp>
      <p:sp>
        <p:nvSpPr>
          <p:cNvPr id="16" name="TextBox 15">
            <a:extLst>
              <a:ext uri="{FF2B5EF4-FFF2-40B4-BE49-F238E27FC236}">
                <a16:creationId xmlns:a16="http://schemas.microsoft.com/office/drawing/2014/main" id="{9D0A571A-5D66-4769-93C8-BA8009B56294}"/>
              </a:ext>
            </a:extLst>
          </p:cNvPr>
          <p:cNvSpPr txBox="1"/>
          <p:nvPr/>
        </p:nvSpPr>
        <p:spPr>
          <a:xfrm>
            <a:off x="8877897" y="1325102"/>
            <a:ext cx="3032285" cy="400110"/>
          </a:xfrm>
          <a:prstGeom prst="rect">
            <a:avLst/>
          </a:prstGeom>
          <a:noFill/>
        </p:spPr>
        <p:txBody>
          <a:bodyPr wrap="square">
            <a:spAutoFit/>
          </a:bodyPr>
          <a:lstStyle/>
          <a:p>
            <a:r>
              <a:rPr lang="en-IN" sz="2000" b="0" dirty="0">
                <a:effectLst/>
              </a:rPr>
              <a:t> </a:t>
            </a:r>
            <a:r>
              <a:rPr lang="en-IN" sz="2000" b="1" dirty="0"/>
              <a:t>55 Million $ (408 crore Rs)</a:t>
            </a:r>
          </a:p>
        </p:txBody>
      </p:sp>
      <p:sp>
        <p:nvSpPr>
          <p:cNvPr id="18" name="TextBox 17">
            <a:extLst>
              <a:ext uri="{FF2B5EF4-FFF2-40B4-BE49-F238E27FC236}">
                <a16:creationId xmlns:a16="http://schemas.microsoft.com/office/drawing/2014/main" id="{B3E20BBC-E010-44AB-9862-794894198F7C}"/>
              </a:ext>
            </a:extLst>
          </p:cNvPr>
          <p:cNvSpPr txBox="1"/>
          <p:nvPr/>
        </p:nvSpPr>
        <p:spPr>
          <a:xfrm>
            <a:off x="2698422" y="4607496"/>
            <a:ext cx="1788736" cy="369332"/>
          </a:xfrm>
          <a:prstGeom prst="rect">
            <a:avLst/>
          </a:prstGeom>
          <a:noFill/>
        </p:spPr>
        <p:txBody>
          <a:bodyPr wrap="square">
            <a:spAutoFit/>
          </a:bodyPr>
          <a:lstStyle/>
          <a:p>
            <a:r>
              <a:rPr lang="en-IN" b="0" dirty="0">
                <a:effectLst/>
              </a:rPr>
              <a:t>Height – 182m </a:t>
            </a:r>
            <a:endParaRPr lang="en-IN" dirty="0"/>
          </a:p>
        </p:txBody>
      </p:sp>
      <p:sp>
        <p:nvSpPr>
          <p:cNvPr id="20" name="TextBox 19">
            <a:extLst>
              <a:ext uri="{FF2B5EF4-FFF2-40B4-BE49-F238E27FC236}">
                <a16:creationId xmlns:a16="http://schemas.microsoft.com/office/drawing/2014/main" id="{B2441AE8-1E42-47D9-9DD3-A6B744F24A5F}"/>
              </a:ext>
            </a:extLst>
          </p:cNvPr>
          <p:cNvSpPr txBox="1"/>
          <p:nvPr/>
        </p:nvSpPr>
        <p:spPr>
          <a:xfrm>
            <a:off x="7083176" y="4603957"/>
            <a:ext cx="1873577" cy="369332"/>
          </a:xfrm>
          <a:prstGeom prst="rect">
            <a:avLst/>
          </a:prstGeom>
          <a:noFill/>
        </p:spPr>
        <p:txBody>
          <a:bodyPr wrap="square">
            <a:spAutoFit/>
          </a:bodyPr>
          <a:lstStyle/>
          <a:p>
            <a:r>
              <a:rPr lang="en-IN" b="0" dirty="0">
                <a:effectLst/>
              </a:rPr>
              <a:t>Height – 128m </a:t>
            </a:r>
            <a:endParaRPr lang="en-IN" dirty="0"/>
          </a:p>
        </p:txBody>
      </p:sp>
      <p:cxnSp>
        <p:nvCxnSpPr>
          <p:cNvPr id="22" name="Straight Arrow Connector 21">
            <a:extLst>
              <a:ext uri="{FF2B5EF4-FFF2-40B4-BE49-F238E27FC236}">
                <a16:creationId xmlns:a16="http://schemas.microsoft.com/office/drawing/2014/main" id="{036E71F5-469A-4AF6-A811-A987508514E3}"/>
              </a:ext>
            </a:extLst>
          </p:cNvPr>
          <p:cNvCxnSpPr>
            <a:cxnSpLocks/>
          </p:cNvCxnSpPr>
          <p:nvPr/>
        </p:nvCxnSpPr>
        <p:spPr>
          <a:xfrm flipV="1">
            <a:off x="3421930" y="2969443"/>
            <a:ext cx="0" cy="1564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E91723C-6591-4339-A9B8-854920BB1EBA}"/>
              </a:ext>
            </a:extLst>
          </p:cNvPr>
          <p:cNvCxnSpPr>
            <a:cxnSpLocks/>
          </p:cNvCxnSpPr>
          <p:nvPr/>
        </p:nvCxnSpPr>
        <p:spPr>
          <a:xfrm>
            <a:off x="3421930" y="4976828"/>
            <a:ext cx="0" cy="1291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2554492-78A8-4F92-A1B7-F994A2C57C4A}"/>
              </a:ext>
            </a:extLst>
          </p:cNvPr>
          <p:cNvCxnSpPr>
            <a:cxnSpLocks/>
          </p:cNvCxnSpPr>
          <p:nvPr/>
        </p:nvCxnSpPr>
        <p:spPr>
          <a:xfrm flipV="1">
            <a:off x="7887092" y="3429000"/>
            <a:ext cx="0" cy="1266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8D9D133-DE8D-488E-AF92-B978E67D22DA}"/>
              </a:ext>
            </a:extLst>
          </p:cNvPr>
          <p:cNvCxnSpPr>
            <a:cxnSpLocks/>
          </p:cNvCxnSpPr>
          <p:nvPr/>
        </p:nvCxnSpPr>
        <p:spPr>
          <a:xfrm>
            <a:off x="7887092" y="4973289"/>
            <a:ext cx="0" cy="12955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C5D3FB6-FF00-40F7-BDCB-DF3F1DED69BB}"/>
              </a:ext>
            </a:extLst>
          </p:cNvPr>
          <p:cNvSpPr txBox="1"/>
          <p:nvPr/>
        </p:nvSpPr>
        <p:spPr>
          <a:xfrm>
            <a:off x="3915266" y="339386"/>
            <a:ext cx="4361467" cy="646331"/>
          </a:xfrm>
          <a:prstGeom prst="rect">
            <a:avLst/>
          </a:prstGeom>
          <a:noFill/>
        </p:spPr>
        <p:txBody>
          <a:bodyPr wrap="square" rtlCol="0">
            <a:spAutoFit/>
          </a:bodyPr>
          <a:lstStyle/>
          <a:p>
            <a:r>
              <a:rPr lang="en-IN" sz="3600" b="1" dirty="0"/>
              <a:t>PRICE COMPARISSION </a:t>
            </a:r>
          </a:p>
        </p:txBody>
      </p:sp>
    </p:spTree>
    <p:extLst>
      <p:ext uri="{BB962C8B-B14F-4D97-AF65-F5344CB8AC3E}">
        <p14:creationId xmlns:p14="http://schemas.microsoft.com/office/powerpoint/2010/main" val="4140837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3" name="Freeform: Shape 12">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5" name="Picture 4" descr="Shape&#10;&#10;Description automatically generated with medium confidence">
            <a:extLst>
              <a:ext uri="{FF2B5EF4-FFF2-40B4-BE49-F238E27FC236}">
                <a16:creationId xmlns:a16="http://schemas.microsoft.com/office/drawing/2014/main" id="{882778DB-C04B-4CC9-9273-01E43726F18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486869" y="643468"/>
            <a:ext cx="8949504" cy="5571066"/>
          </a:xfrm>
          <a:prstGeom prst="rect">
            <a:avLst/>
          </a:prstGeom>
        </p:spPr>
      </p:pic>
      <p:sp>
        <p:nvSpPr>
          <p:cNvPr id="6" name="TextBox 5">
            <a:extLst>
              <a:ext uri="{FF2B5EF4-FFF2-40B4-BE49-F238E27FC236}">
                <a16:creationId xmlns:a16="http://schemas.microsoft.com/office/drawing/2014/main" id="{47DCA545-7C59-45FF-A0CB-9ED11FA081E4}"/>
              </a:ext>
            </a:extLst>
          </p:cNvPr>
          <p:cNvSpPr txBox="1"/>
          <p:nvPr/>
        </p:nvSpPr>
        <p:spPr>
          <a:xfrm>
            <a:off x="4257455" y="2894648"/>
            <a:ext cx="184731" cy="200055"/>
          </a:xfrm>
          <a:prstGeom prst="rect">
            <a:avLst/>
          </a:prstGeom>
          <a:solidFill>
            <a:srgbClr val="000000"/>
          </a:solidFill>
        </p:spPr>
        <p:txBody>
          <a:bodyPr wrap="none" rtlCol="0">
            <a:spAutoFit/>
          </a:bodyPr>
          <a:lstStyle/>
          <a:p>
            <a:pPr algn="r">
              <a:spcAft>
                <a:spcPts val="600"/>
              </a:spcAft>
            </a:pPr>
            <a:endParaRPr lang="en-IN" sz="700" dirty="0">
              <a:solidFill>
                <a:srgbClr val="FFFFFF"/>
              </a:solidFill>
            </a:endParaRPr>
          </a:p>
        </p:txBody>
      </p:sp>
      <p:cxnSp>
        <p:nvCxnSpPr>
          <p:cNvPr id="8" name="Straight Connector 7">
            <a:extLst>
              <a:ext uri="{FF2B5EF4-FFF2-40B4-BE49-F238E27FC236}">
                <a16:creationId xmlns:a16="http://schemas.microsoft.com/office/drawing/2014/main" id="{EEDC6D31-4A54-4578-9B92-E5B479E0340B}"/>
              </a:ext>
            </a:extLst>
          </p:cNvPr>
          <p:cNvCxnSpPr/>
          <p:nvPr/>
        </p:nvCxnSpPr>
        <p:spPr>
          <a:xfrm flipH="1">
            <a:off x="991752" y="1099226"/>
            <a:ext cx="3265703"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2" name="Straight Connector 11">
            <a:extLst>
              <a:ext uri="{FF2B5EF4-FFF2-40B4-BE49-F238E27FC236}">
                <a16:creationId xmlns:a16="http://schemas.microsoft.com/office/drawing/2014/main" id="{D0A37C37-5416-45EC-AF25-012B0246F905}"/>
              </a:ext>
            </a:extLst>
          </p:cNvPr>
          <p:cNvCxnSpPr>
            <a:cxnSpLocks/>
          </p:cNvCxnSpPr>
          <p:nvPr/>
        </p:nvCxnSpPr>
        <p:spPr>
          <a:xfrm flipH="1">
            <a:off x="991752" y="2901936"/>
            <a:ext cx="5493889" cy="0"/>
          </a:xfrm>
          <a:prstGeom prst="line">
            <a:avLst/>
          </a:prstGeom>
        </p:spPr>
        <p:style>
          <a:lnRef idx="3">
            <a:schemeClr val="accent4"/>
          </a:lnRef>
          <a:fillRef idx="0">
            <a:schemeClr val="accent4"/>
          </a:fillRef>
          <a:effectRef idx="2">
            <a:schemeClr val="accent4"/>
          </a:effectRef>
          <a:fontRef idx="minor">
            <a:schemeClr val="tx1"/>
          </a:fontRef>
        </p:style>
      </p:cxnSp>
      <p:sp>
        <p:nvSpPr>
          <p:cNvPr id="14" name="TextBox 13">
            <a:extLst>
              <a:ext uri="{FF2B5EF4-FFF2-40B4-BE49-F238E27FC236}">
                <a16:creationId xmlns:a16="http://schemas.microsoft.com/office/drawing/2014/main" id="{A25AA639-ED85-4F70-A832-4B592F8BAB23}"/>
              </a:ext>
            </a:extLst>
          </p:cNvPr>
          <p:cNvSpPr txBox="1"/>
          <p:nvPr/>
        </p:nvSpPr>
        <p:spPr>
          <a:xfrm>
            <a:off x="137734" y="1673772"/>
            <a:ext cx="2486869" cy="646331"/>
          </a:xfrm>
          <a:prstGeom prst="rect">
            <a:avLst/>
          </a:prstGeom>
          <a:noFill/>
        </p:spPr>
        <p:txBody>
          <a:bodyPr wrap="square" rtlCol="0">
            <a:spAutoFit/>
          </a:bodyPr>
          <a:lstStyle/>
          <a:p>
            <a:r>
              <a:rPr lang="en-IN" b="1" dirty="0"/>
              <a:t>This distance costed us around 345 million $</a:t>
            </a:r>
          </a:p>
        </p:txBody>
      </p:sp>
    </p:spTree>
    <p:extLst>
      <p:ext uri="{BB962C8B-B14F-4D97-AF65-F5344CB8AC3E}">
        <p14:creationId xmlns:p14="http://schemas.microsoft.com/office/powerpoint/2010/main" val="2298173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973</TotalTime>
  <Words>1256</Words>
  <Application>Microsoft Office PowerPoint</Application>
  <PresentationFormat>Widescreen</PresentationFormat>
  <Paragraphs>130</Paragraphs>
  <Slides>41</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Calibri Light</vt:lpstr>
      <vt:lpstr>Roboto</vt:lpstr>
      <vt:lpstr>Office Theme</vt:lpstr>
      <vt:lpstr>Statue of Unity</vt:lpstr>
      <vt:lpstr>What were the reasons to build this massive structure  </vt:lpstr>
      <vt:lpstr>BUT this is what our government says ! </vt:lpstr>
      <vt:lpstr>And this is what the analysis says !</vt:lpstr>
      <vt:lpstr>I will discuss 5 main aspects of this project</vt:lpstr>
      <vt:lpstr>Economical Aspect </vt:lpstr>
      <vt:lpstr>PowerPoint Presentation</vt:lpstr>
      <vt:lpstr>PowerPoint Presentation</vt:lpstr>
      <vt:lpstr>PowerPoint Presentation</vt:lpstr>
      <vt:lpstr>What is our benefit from the project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But maybe the return of investment is HIGH enough ?</vt:lpstr>
      <vt:lpstr>PowerPoint Presentation</vt:lpstr>
      <vt:lpstr>PowerPoint Presentation</vt:lpstr>
      <vt:lpstr>But our government still believes that there is a lot of profit behind the structure !</vt:lpstr>
      <vt:lpstr>PowerPoint Presentation</vt:lpstr>
      <vt:lpstr>Cultural Aspect </vt:lpstr>
      <vt:lpstr>Cultural Aspect </vt:lpstr>
      <vt:lpstr>Social Aspect </vt:lpstr>
      <vt:lpstr>Social Aspect </vt:lpstr>
      <vt:lpstr>Political Aspect </vt:lpstr>
      <vt:lpstr>Statue of unity is not the only statue build for political reasons !  This is Mayawati Elephants build for the exact same reason</vt:lpstr>
      <vt:lpstr>And it’s more than you can think of this is the Hussain Sagar lake statue </vt:lpstr>
      <vt:lpstr>Political Aspect </vt:lpstr>
      <vt:lpstr>Tourism Aspect </vt:lpstr>
      <vt:lpstr>I don’t think it’ll ever be as successful as other tourist destinations   </vt:lpstr>
      <vt:lpstr>PowerPoint Presentation</vt:lpstr>
      <vt:lpstr>Tourism Aspect </vt:lpstr>
      <vt:lpstr>We could have used that money somewhere else !</vt:lpstr>
      <vt:lpstr>PowerPoint Presentation</vt:lpstr>
      <vt:lpstr>PowerPoint Presentation</vt:lpstr>
      <vt:lpstr>PowerPoint Presentation</vt:lpstr>
      <vt:lpstr>PowerPoint Presentation</vt:lpstr>
      <vt:lpstr>All these investment won’t generate any return on investment in terms of money but this investment can make India stronger internally rather than showing our unity with a statue.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Statue of Unity</dc:title>
  <dc:creator>SO - DONE</dc:creator>
  <cp:lastModifiedBy>SO - DONE</cp:lastModifiedBy>
  <cp:revision>6</cp:revision>
  <dcterms:created xsi:type="dcterms:W3CDTF">2021-08-20T11:38:02Z</dcterms:created>
  <dcterms:modified xsi:type="dcterms:W3CDTF">2021-08-30T08:58:48Z</dcterms:modified>
</cp:coreProperties>
</file>